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7"/>
  </p:notesMasterIdLst>
  <p:sldIdLst>
    <p:sldId id="256" r:id="rId2"/>
    <p:sldId id="289" r:id="rId3"/>
    <p:sldId id="291" r:id="rId4"/>
    <p:sldId id="292" r:id="rId5"/>
    <p:sldId id="325" r:id="rId6"/>
    <p:sldId id="293" r:id="rId7"/>
    <p:sldId id="295" r:id="rId8"/>
    <p:sldId id="296" r:id="rId9"/>
    <p:sldId id="298" r:id="rId10"/>
    <p:sldId id="299" r:id="rId11"/>
    <p:sldId id="297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6" r:id="rId26"/>
    <p:sldId id="318" r:id="rId27"/>
    <p:sldId id="319" r:id="rId28"/>
    <p:sldId id="320" r:id="rId29"/>
    <p:sldId id="317" r:id="rId30"/>
    <p:sldId id="321" r:id="rId31"/>
    <p:sldId id="322" r:id="rId32"/>
    <p:sldId id="323" r:id="rId33"/>
    <p:sldId id="324" r:id="rId34"/>
    <p:sldId id="326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E3E"/>
    <a:srgbClr val="5400A8"/>
    <a:srgbClr val="890F7D"/>
    <a:srgbClr val="C5B8E7"/>
    <a:srgbClr val="AB98DC"/>
    <a:srgbClr val="9178D1"/>
    <a:srgbClr val="7759C6"/>
    <a:srgbClr val="603EB6"/>
    <a:srgbClr val="4F3396"/>
    <a:srgbClr val="3F2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7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844" y="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2513F-10D7-43B8-BD18-F250194E00F7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027D8-EDF7-4F60-B1D9-953B6983C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21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3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ABCB4-F755-A5CF-4F9F-C032A4ABB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AB8A38-9EA3-3248-19B7-CCA6C9824A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FBA6D4-E69F-FA56-B75B-C92E96C1CD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9F25E-836E-FD61-F802-2B157E45CA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80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E681E-3F40-D3EF-844E-EE4E3C7A7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F33C4-370C-098C-0D21-3E2F12D34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E3C607-24BF-9B18-D235-419756EE7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3A7DA-ADAF-E3B9-2979-39524F8A75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31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8C354-BD9F-75FC-2B14-4123AA4CC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072E60-2E49-C93D-CBCA-02270AE9DD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657C11-9C7F-71A8-E3A6-0710CEBCD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FB7C3-4A03-E1CA-FA39-211C97587E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67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95F50-4F39-DE15-E457-64124FF06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3A5F0F-387F-4004-A9F1-6CEBF4F72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24E38A-0366-CFB8-755C-E473B0A43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A277A-AD0F-B213-0F43-3345E46EEF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61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BED18-46A9-8A99-E0F5-6CCB0C2E6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15928-8C96-6200-0BCA-1CC9A59C8A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9642EC-3203-2AAF-C9CF-1D9C1D17E9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44BB5-342B-53B9-A791-5B9433A87C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48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AC820-0CC4-054A-135F-96A21AB38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22934E-A52E-BD5B-7BA6-D414630E4D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0F4DE9-091D-EB26-7B55-B7358FEE7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AF719-37EE-63B1-3661-49E279FF66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90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F39F8-7E0D-3F65-B838-C3F1E515C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2862F2-CC8E-7947-AC47-E40563484A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E66D53-DB9C-04A8-2EA8-2A8B04523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8E629-FD1E-9C7B-4477-B6B2057B6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13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192F6-0F78-9B35-2455-C845137BD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7C74E0-2688-BBFD-EF3F-EC19E14DE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D2DE66-0F25-1182-47F8-2F78FC452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272C3-74CC-AF15-2948-9DCE58B717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76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0CA3D-3135-8EE8-453D-266A901BE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37D0B9-58C1-61A8-4339-1BDFB731C7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326C62-95C3-A2EC-24BF-1B80951FF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1A844-DEA4-6D61-CF28-041A258F81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62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6007A-7F0E-A347-06A7-0BA062CE4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DFE186-2829-3E42-FD66-5B4C48BCB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8080AD-7A8B-7A7F-B1B7-28327D44D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9EEC0-121F-862C-0600-D95D7E11A2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52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89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5F963-E8DF-6B94-AAEB-442450740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35B795-1C66-DFD1-34A1-B192D0D65C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3C6431-746E-F2ED-D409-4294CD03E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FADFA-5F7D-C583-B440-6C71985B31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15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62BFE-F6FB-DC39-4533-0129AA2FE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FE0136-60A4-4FEF-AEB6-6AB716823B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25ED1D-552C-E471-38AF-08AAA8D8E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4AD5F-2A57-EA60-AC44-8590693A12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991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8A626-09E8-5D24-C922-ADDFF34FB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0B88E2-40FD-515B-BE47-ED65CB682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04E8E7-D955-1976-9D9B-67546A196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045BD-BB42-079C-43DF-C180A88A45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8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54D42-F019-4823-E4B9-F07CEA66B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AA376E-749C-FCEB-631E-6D65E5B66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443006-46D7-4DE8-C0C2-688F0A552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8308E-B3E4-A641-6CD6-314212E8F7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33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306AC-AE7D-8AC9-E9BB-55365EE1E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B4353-1C28-5C3C-7232-77AF2EC6E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9201C-6306-14FD-1A43-4109528AA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163C9-6464-8521-BA80-6930905D3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08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5824D-F8BA-F917-03D3-E1C831BF5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375D1F-6ECD-1F8B-9138-6004BF0676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2304C0-4D5B-1E65-D4EF-3FA669831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DFD05-A53F-DAEB-9448-A0305E4BE4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81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702FC-60B6-6FC2-D360-DE39CB3E0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214520-4F89-6722-4C9C-F713B4439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5C917A-1C11-395C-028A-61BF45BC0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A2501-471F-49C2-4D9E-8CC9B647A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65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B9068-5FFD-350B-FF0E-3069B20CC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9A3B1F-4F8C-7687-113C-8B482030A4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6F6063-3548-D724-E069-A473A913F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FF326-9B11-E52F-F4DE-75D405F062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09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92CCE-CF40-7B1C-24D0-6715DF9EC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09B0B-AA70-D45A-6F6D-4CA05E17A7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00260-67B0-4A1B-200B-6B48BA83B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9CEAE-7EF2-7B5F-5EA3-CB001B19CC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63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32917-C0C5-3330-4EB2-50AB0EC1E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13BA93-CF6D-AFBC-EF7E-566DE180A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1C71E-E1CA-6FF4-6621-098E62AF0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4DA00-177A-A4C8-FBC6-0603731D08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7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02774-B543-CC30-5D7D-EF81E850A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6BF325-F246-F77B-BA52-3A3D5CA99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92D480-1CEB-CDC0-81B3-B34E50A33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09DFB-0668-F381-17AE-8C564936C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452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DEDA3-DB5F-5EF4-5816-9C4E4B9B6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84A10F-0CC5-3534-338E-AC24C71BF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7F33E5-9BBE-01EC-4DF8-193AF367A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6BB43-BC79-7B04-1A6F-383653BCC2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249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DD694-D4AD-8C2D-40C0-E749DB8A4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D7E78-73F2-B226-5F8B-6E976C674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8829B2-AB7A-AD09-0E4A-6F28E2127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2DD1B-73EC-8001-E39D-7F61A21526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42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709AF-E0FE-31FC-FA31-742D4EACD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8A1EE8-AF3D-3074-3B76-420B240B7F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D990B8-34CA-27E9-33D6-6C7193DB4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516FB-CE9E-7C3F-30BE-959EE99084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02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01B67-E814-DDB7-0BB1-993D20104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97922-9B04-5F7E-9851-26322B6E9A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D4684F-E4C4-E184-F261-B351A4174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D2562-8312-A06E-EF89-BF743EB4B1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921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2AA4C-880F-0E63-75EF-45A1F3706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F09989-E21C-07EB-A554-0E76496E04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23FA64-85E8-CB49-4AB2-4E9615B92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66B54-950E-69B1-4031-509956F879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50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D22F2-3DD9-E48E-4208-811B1BBAC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E6D487-E24A-F48D-A15C-F9EB7E039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525C7-5EC5-DC02-14C8-4ED277CB1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BA80D-FE0C-1ED0-637D-310BCC4460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45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7A18C-8FEB-6B86-8C42-2A86DEA22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065D8E-447E-19C7-ADE8-135F6AC00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867F03-8652-8775-3FB3-7DA8185B9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9D125-807F-7F4D-7510-0940303EC4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53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2ADD9-5D12-149A-37FD-CBE36C3DC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2B0AF-3F3C-2C72-4A6F-801569178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C7FC01-BCD9-9D77-BF97-88FEFD469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A23FA-DA87-D94A-D669-F98488226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07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06D07-BDB0-719C-41AF-714550C66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54D19-0EC4-460E-382C-7EC3C34201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3B026E-64A5-F58F-8CB8-580C159CB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86C42-9E7B-CA17-4BFD-7E7DC94852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64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8D7A4-5BD7-11EB-1A48-2E204101E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035B34-302C-2FE6-DCAF-AF3B05FDB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4FF9A-5B0C-3C31-E658-44BAE1939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BDAA0-9D31-AE06-FE19-3E617BE4F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44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AE7F1-D1CB-FC72-2BFF-E8329F8BA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CA5968-B1A6-9872-8600-B0274B16C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438FB3-201C-5B22-90AB-5C71DB81D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EBB21-111F-D219-3500-22A3A3295E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90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EA57D64-9DC5-4159-89A6-E1EF6778DE39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9167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F1EE-ACFC-4521-B6C4-E578FAD9D2F1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64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B265F-4CCC-4F87-98B2-1597E9224289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28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23ED9-1853-4E9A-BEA1-97DB1E34C977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2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FC99-E00E-4CA7-9A71-4E257C654C63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5825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19440-99FB-4B3B-A256-28D9E5B0C2D8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96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6341-CC28-4470-86D6-E0C5AD9E15C0}" type="datetime1">
              <a:rPr lang="en-US" smtClean="0"/>
              <a:t>11/2/2025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9719-A9B0-4A29-A0B6-5065B2E9BF17}" type="datetime1">
              <a:rPr lang="en-US" smtClean="0"/>
              <a:t>11/2/2025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6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103CD-44FE-4ED0-BB85-F76BC293C635}" type="datetime1">
              <a:rPr lang="en-US" smtClean="0"/>
              <a:t>11/2/2025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6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5E2E-CBE9-4AAB-A5C2-FF2BD7DB911F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42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06C37-131E-4072-8F7D-D15C99E1C145}" type="datetime1">
              <a:rPr lang="en-US" smtClean="0"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85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C6D8757-6514-4FC8-A89B-D6B4F4E38CF0}" type="datetime1">
              <a:rPr lang="en-US" smtClean="0"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1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20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2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2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6000"/>
                    </a14:imgEffect>
                  </a14:imgLayer>
                </a14:imgProps>
              </a:ext>
            </a:extLst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863" y="5698355"/>
            <a:ext cx="5790274" cy="748721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Morphological Image Processing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04248" y="410924"/>
            <a:ext cx="5412852" cy="6232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Digital Image Processing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0" y="5778450"/>
            <a:ext cx="2752725" cy="395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Dr. Muhammad Sajjad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" y="6118592"/>
            <a:ext cx="2752725" cy="395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R.A: Asad Ullah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8B0EA-23C1-B548-C36F-D12ED923DBD0}"/>
              </a:ext>
            </a:extLst>
          </p:cNvPr>
          <p:cNvSpPr txBox="1"/>
          <p:nvPr/>
        </p:nvSpPr>
        <p:spPr>
          <a:xfrm>
            <a:off x="4197752" y="5537791"/>
            <a:ext cx="379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Lecture 05</a:t>
            </a:r>
            <a:endParaRPr lang="en-PK" sz="1600" dirty="0"/>
          </a:p>
        </p:txBody>
      </p:sp>
    </p:spTree>
    <p:extLst>
      <p:ext uri="{BB962C8B-B14F-4D97-AF65-F5344CB8AC3E}">
        <p14:creationId xmlns:p14="http://schemas.microsoft.com/office/powerpoint/2010/main" val="128490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0D2F9-BF07-870C-A15A-57D7443B7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01583-77E4-D209-116F-C1E3F3F6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US" sz="2800" b="1" dirty="0"/>
              <a:t>2D Erosion </a:t>
            </a:r>
            <a:r>
              <a:rPr lang="en-US" altLang="en-US" sz="2800" dirty="0"/>
              <a:t>(based on Fit)</a:t>
            </a:r>
            <a:endParaRPr lang="en-US" sz="2800" b="1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1E61123-E1B7-A2DD-3831-36C5B8C5BC71}"/>
              </a:ext>
            </a:extLst>
          </p:cNvPr>
          <p:cNvGrpSpPr>
            <a:grpSpLocks/>
          </p:cNvGrpSpPr>
          <p:nvPr/>
        </p:nvGrpSpPr>
        <p:grpSpPr bwMode="auto">
          <a:xfrm>
            <a:off x="390525" y="1585913"/>
            <a:ext cx="3927475" cy="3900487"/>
            <a:chOff x="202" y="944"/>
            <a:chExt cx="2474" cy="245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968ACDD8-F719-A904-E073-5904094C5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33B0EA51-0A4A-274E-3208-61A61532F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829DA28-64EA-B5C7-CAE8-0D5C86291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DAB4B231-F0FD-2437-B23A-22EBF2FD5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C5E61F6F-4AED-1318-B994-942BF57A6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A33F4F28-C954-8D16-E7D0-953E1A013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C7D490C3-51E4-8947-F721-347758E46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37569C21-4ADA-BAE3-F153-6F801A84D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54A32408-D308-FB5B-305D-9B1F6AFB1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14E2D804-0304-6177-2C2B-2FDA192B5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CBBF6AFB-485E-EF47-592C-0E810F442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B26CA41F-E32B-566A-087C-8A1E2370A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6913F6FB-3662-FF36-2AD9-B8051A106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50BE122E-EB5D-BAB4-C959-11FF64888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889856D0-6B6E-69A3-A519-515CDDDC6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974F683F-9A29-0C7B-C057-320CE6C17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B0FA7A2A-3150-AA21-2E2E-866677156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AD412124-CF73-F4F6-9A5D-FC5C7E83B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9FB6CDD4-2635-65AF-06B7-A8A20E94B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35DB28E6-89FC-0999-4DE2-79D194B40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" name="Rectangle 24">
              <a:extLst>
                <a:ext uri="{FF2B5EF4-FFF2-40B4-BE49-F238E27FC236}">
                  <a16:creationId xmlns:a16="http://schemas.microsoft.com/office/drawing/2014/main" id="{97DC7C27-967C-0CBF-C9E4-6497B831C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B6148B83-679C-D8BB-A818-B05B2A94D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" name="Rectangle 26">
              <a:extLst>
                <a:ext uri="{FF2B5EF4-FFF2-40B4-BE49-F238E27FC236}">
                  <a16:creationId xmlns:a16="http://schemas.microsoft.com/office/drawing/2014/main" id="{396C317D-AFFD-F09A-8F8D-248D35F4B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" name="Rectangle 27">
              <a:extLst>
                <a:ext uri="{FF2B5EF4-FFF2-40B4-BE49-F238E27FC236}">
                  <a16:creationId xmlns:a16="http://schemas.microsoft.com/office/drawing/2014/main" id="{31C55162-3DE8-A1B5-BB0B-96F993E99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" name="Rectangle 28">
              <a:extLst>
                <a:ext uri="{FF2B5EF4-FFF2-40B4-BE49-F238E27FC236}">
                  <a16:creationId xmlns:a16="http://schemas.microsoft.com/office/drawing/2014/main" id="{274286F8-44C7-4301-32A9-24B22EC46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A3F16D57-9762-2A29-EF15-2BEBB16EA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3" name="Rectangle 30">
              <a:extLst>
                <a:ext uri="{FF2B5EF4-FFF2-40B4-BE49-F238E27FC236}">
                  <a16:creationId xmlns:a16="http://schemas.microsoft.com/office/drawing/2014/main" id="{CCB62104-BF9D-5220-1FD6-D85ABE156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4" name="Rectangle 31">
              <a:extLst>
                <a:ext uri="{FF2B5EF4-FFF2-40B4-BE49-F238E27FC236}">
                  <a16:creationId xmlns:a16="http://schemas.microsoft.com/office/drawing/2014/main" id="{52E165DA-8F74-7FA8-2A4D-150346259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5" name="Rectangle 32">
              <a:extLst>
                <a:ext uri="{FF2B5EF4-FFF2-40B4-BE49-F238E27FC236}">
                  <a16:creationId xmlns:a16="http://schemas.microsoft.com/office/drawing/2014/main" id="{4EEE828D-F02A-A55E-6AFB-CD5C216F2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6" name="Rectangle 33">
              <a:extLst>
                <a:ext uri="{FF2B5EF4-FFF2-40B4-BE49-F238E27FC236}">
                  <a16:creationId xmlns:a16="http://schemas.microsoft.com/office/drawing/2014/main" id="{4FEF4C81-AE97-7A41-51B5-A3FBBF1B9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7" name="Rectangle 34">
              <a:extLst>
                <a:ext uri="{FF2B5EF4-FFF2-40B4-BE49-F238E27FC236}">
                  <a16:creationId xmlns:a16="http://schemas.microsoft.com/office/drawing/2014/main" id="{527744EC-0E53-47F4-CE4F-A2AD1A538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8" name="Rectangle 35">
              <a:extLst>
                <a:ext uri="{FF2B5EF4-FFF2-40B4-BE49-F238E27FC236}">
                  <a16:creationId xmlns:a16="http://schemas.microsoft.com/office/drawing/2014/main" id="{F80CEE4F-A880-E302-5202-9CF5E82C3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9" name="Rectangle 36">
              <a:extLst>
                <a:ext uri="{FF2B5EF4-FFF2-40B4-BE49-F238E27FC236}">
                  <a16:creationId xmlns:a16="http://schemas.microsoft.com/office/drawing/2014/main" id="{A6C5BA74-94FB-4909-5736-613D601F7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0" name="Rectangle 37">
              <a:extLst>
                <a:ext uri="{FF2B5EF4-FFF2-40B4-BE49-F238E27FC236}">
                  <a16:creationId xmlns:a16="http://schemas.microsoft.com/office/drawing/2014/main" id="{D54271F1-B22C-B26D-BEF1-87FA4AF29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1" name="Rectangle 38">
              <a:extLst>
                <a:ext uri="{FF2B5EF4-FFF2-40B4-BE49-F238E27FC236}">
                  <a16:creationId xmlns:a16="http://schemas.microsoft.com/office/drawing/2014/main" id="{8BD657A0-84BD-1AB7-2317-A0BDA4864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2" name="Rectangle 39">
              <a:extLst>
                <a:ext uri="{FF2B5EF4-FFF2-40B4-BE49-F238E27FC236}">
                  <a16:creationId xmlns:a16="http://schemas.microsoft.com/office/drawing/2014/main" id="{B430F375-856E-0914-11AD-437276F84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3" name="Rectangle 40">
              <a:extLst>
                <a:ext uri="{FF2B5EF4-FFF2-40B4-BE49-F238E27FC236}">
                  <a16:creationId xmlns:a16="http://schemas.microsoft.com/office/drawing/2014/main" id="{5E450C52-8C28-48DB-053A-46FEDFA30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4" name="Rectangle 41">
              <a:extLst>
                <a:ext uri="{FF2B5EF4-FFF2-40B4-BE49-F238E27FC236}">
                  <a16:creationId xmlns:a16="http://schemas.microsoft.com/office/drawing/2014/main" id="{71A928C3-C8F7-169D-0964-2A7A14712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5" name="Rectangle 42">
              <a:extLst>
                <a:ext uri="{FF2B5EF4-FFF2-40B4-BE49-F238E27FC236}">
                  <a16:creationId xmlns:a16="http://schemas.microsoft.com/office/drawing/2014/main" id="{B9DA4423-74E3-8CC6-84EE-272BA7A2A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6" name="Rectangle 43">
              <a:extLst>
                <a:ext uri="{FF2B5EF4-FFF2-40B4-BE49-F238E27FC236}">
                  <a16:creationId xmlns:a16="http://schemas.microsoft.com/office/drawing/2014/main" id="{12757446-A826-4A4B-07A4-9BD1C8812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7" name="Rectangle 44">
              <a:extLst>
                <a:ext uri="{FF2B5EF4-FFF2-40B4-BE49-F238E27FC236}">
                  <a16:creationId xmlns:a16="http://schemas.microsoft.com/office/drawing/2014/main" id="{A609E357-84A5-52DC-A82D-D6DDA940F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8" name="Rectangle 45">
              <a:extLst>
                <a:ext uri="{FF2B5EF4-FFF2-40B4-BE49-F238E27FC236}">
                  <a16:creationId xmlns:a16="http://schemas.microsoft.com/office/drawing/2014/main" id="{A0D59E67-8DAE-0C20-92EB-5423B2248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9" name="Rectangle 46">
              <a:extLst>
                <a:ext uri="{FF2B5EF4-FFF2-40B4-BE49-F238E27FC236}">
                  <a16:creationId xmlns:a16="http://schemas.microsoft.com/office/drawing/2014/main" id="{E136E6DC-745D-D00F-F334-8A35ADD9B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0" name="Rectangle 47">
              <a:extLst>
                <a:ext uri="{FF2B5EF4-FFF2-40B4-BE49-F238E27FC236}">
                  <a16:creationId xmlns:a16="http://schemas.microsoft.com/office/drawing/2014/main" id="{129499F1-E0D3-B345-25E6-D9D5ABBC0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1" name="Rectangle 48">
              <a:extLst>
                <a:ext uri="{FF2B5EF4-FFF2-40B4-BE49-F238E27FC236}">
                  <a16:creationId xmlns:a16="http://schemas.microsoft.com/office/drawing/2014/main" id="{60F622C1-672F-6E1A-28F4-039258ECA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2" name="Rectangle 49">
              <a:extLst>
                <a:ext uri="{FF2B5EF4-FFF2-40B4-BE49-F238E27FC236}">
                  <a16:creationId xmlns:a16="http://schemas.microsoft.com/office/drawing/2014/main" id="{8D49CC37-D2EB-B6BE-6CDF-644E0D4A5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3" name="Rectangle 50">
              <a:extLst>
                <a:ext uri="{FF2B5EF4-FFF2-40B4-BE49-F238E27FC236}">
                  <a16:creationId xmlns:a16="http://schemas.microsoft.com/office/drawing/2014/main" id="{BD131D60-A59A-6C3D-55F1-2F0E64EFF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4" name="Rectangle 51">
              <a:extLst>
                <a:ext uri="{FF2B5EF4-FFF2-40B4-BE49-F238E27FC236}">
                  <a16:creationId xmlns:a16="http://schemas.microsoft.com/office/drawing/2014/main" id="{31CCE807-2EB2-6837-B4DC-C8707687E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5" name="Rectangle 52">
              <a:extLst>
                <a:ext uri="{FF2B5EF4-FFF2-40B4-BE49-F238E27FC236}">
                  <a16:creationId xmlns:a16="http://schemas.microsoft.com/office/drawing/2014/main" id="{A1A6B092-0A08-59FC-17FD-7BD043C52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6" name="Rectangle 53">
              <a:extLst>
                <a:ext uri="{FF2B5EF4-FFF2-40B4-BE49-F238E27FC236}">
                  <a16:creationId xmlns:a16="http://schemas.microsoft.com/office/drawing/2014/main" id="{2953E419-E59D-DE46-3C6F-63AD1F9D7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7" name="Rectangle 54">
              <a:extLst>
                <a:ext uri="{FF2B5EF4-FFF2-40B4-BE49-F238E27FC236}">
                  <a16:creationId xmlns:a16="http://schemas.microsoft.com/office/drawing/2014/main" id="{1A8DC3C0-35A5-CE28-69E8-081BCC7D6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8" name="Rectangle 55">
              <a:extLst>
                <a:ext uri="{FF2B5EF4-FFF2-40B4-BE49-F238E27FC236}">
                  <a16:creationId xmlns:a16="http://schemas.microsoft.com/office/drawing/2014/main" id="{2CF25571-93E8-B23A-C2BE-C9D04E50E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9" name="Rectangle 56">
              <a:extLst>
                <a:ext uri="{FF2B5EF4-FFF2-40B4-BE49-F238E27FC236}">
                  <a16:creationId xmlns:a16="http://schemas.microsoft.com/office/drawing/2014/main" id="{EFAF64AD-518E-2439-9903-49D53C80A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0" name="Rectangle 57">
              <a:extLst>
                <a:ext uri="{FF2B5EF4-FFF2-40B4-BE49-F238E27FC236}">
                  <a16:creationId xmlns:a16="http://schemas.microsoft.com/office/drawing/2014/main" id="{5435BA75-CC3C-709B-AE71-1176CC2C3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1" name="Rectangle 58">
              <a:extLst>
                <a:ext uri="{FF2B5EF4-FFF2-40B4-BE49-F238E27FC236}">
                  <a16:creationId xmlns:a16="http://schemas.microsoft.com/office/drawing/2014/main" id="{698B3E6A-E69C-9E0F-6ECE-E0541B3C9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2" name="Rectangle 59">
              <a:extLst>
                <a:ext uri="{FF2B5EF4-FFF2-40B4-BE49-F238E27FC236}">
                  <a16:creationId xmlns:a16="http://schemas.microsoft.com/office/drawing/2014/main" id="{A8B158E2-91B9-E907-3B80-AF2465773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3" name="Rectangle 60">
              <a:extLst>
                <a:ext uri="{FF2B5EF4-FFF2-40B4-BE49-F238E27FC236}">
                  <a16:creationId xmlns:a16="http://schemas.microsoft.com/office/drawing/2014/main" id="{7648A5C8-76C4-EBD8-50E4-24B10CBEA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4" name="Rectangle 61">
              <a:extLst>
                <a:ext uri="{FF2B5EF4-FFF2-40B4-BE49-F238E27FC236}">
                  <a16:creationId xmlns:a16="http://schemas.microsoft.com/office/drawing/2014/main" id="{A618C3FD-9EAB-E06A-531D-DDF84DB28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5" name="Rectangle 62">
              <a:extLst>
                <a:ext uri="{FF2B5EF4-FFF2-40B4-BE49-F238E27FC236}">
                  <a16:creationId xmlns:a16="http://schemas.microsoft.com/office/drawing/2014/main" id="{DA71E756-C9E7-FD07-AEF1-BCDF06672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6" name="Rectangle 63">
              <a:extLst>
                <a:ext uri="{FF2B5EF4-FFF2-40B4-BE49-F238E27FC236}">
                  <a16:creationId xmlns:a16="http://schemas.microsoft.com/office/drawing/2014/main" id="{A2FEC53E-7A22-ECDC-1EB7-272617899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7" name="Rectangle 64">
              <a:extLst>
                <a:ext uri="{FF2B5EF4-FFF2-40B4-BE49-F238E27FC236}">
                  <a16:creationId xmlns:a16="http://schemas.microsoft.com/office/drawing/2014/main" id="{4D801706-A51C-5987-E96A-7EA0AD161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8" name="Rectangle 65">
              <a:extLst>
                <a:ext uri="{FF2B5EF4-FFF2-40B4-BE49-F238E27FC236}">
                  <a16:creationId xmlns:a16="http://schemas.microsoft.com/office/drawing/2014/main" id="{3DA8D249-5E8B-9B7A-8628-8E748B0B9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9" name="Rectangle 66">
              <a:extLst>
                <a:ext uri="{FF2B5EF4-FFF2-40B4-BE49-F238E27FC236}">
                  <a16:creationId xmlns:a16="http://schemas.microsoft.com/office/drawing/2014/main" id="{B2B98F77-71E0-7E35-6A20-ECC3D748F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50" name="Rectangle 67">
              <a:extLst>
                <a:ext uri="{FF2B5EF4-FFF2-40B4-BE49-F238E27FC236}">
                  <a16:creationId xmlns:a16="http://schemas.microsoft.com/office/drawing/2014/main" id="{74A8EC30-355E-3ACC-C5B9-99FC2174C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851" name="Text Box 68">
            <a:extLst>
              <a:ext uri="{FF2B5EF4-FFF2-40B4-BE49-F238E27FC236}">
                <a16:creationId xmlns:a16="http://schemas.microsoft.com/office/drawing/2014/main" id="{58B4225D-C10C-4BCB-C26D-8FF23B2C95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488" y="5967413"/>
            <a:ext cx="3311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 sz="2800"/>
              <a:t>Structuring Element</a:t>
            </a:r>
            <a:endParaRPr lang="en-US" altLang="en-US" sz="2800"/>
          </a:p>
        </p:txBody>
      </p:sp>
      <p:sp>
        <p:nvSpPr>
          <p:cNvPr id="852" name="Rectangle 69">
            <a:extLst>
              <a:ext uri="{FF2B5EF4-FFF2-40B4-BE49-F238E27FC236}">
                <a16:creationId xmlns:a16="http://schemas.microsoft.com/office/drawing/2014/main" id="{D1755A45-9103-14B1-F2B0-9350236A2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53" name="Rectangle 70">
            <a:extLst>
              <a:ext uri="{FF2B5EF4-FFF2-40B4-BE49-F238E27FC236}">
                <a16:creationId xmlns:a16="http://schemas.microsoft.com/office/drawing/2014/main" id="{9B1649F1-409A-D178-0275-DCFD2A756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313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54" name="Rectangle 71">
            <a:extLst>
              <a:ext uri="{FF2B5EF4-FFF2-40B4-BE49-F238E27FC236}">
                <a16:creationId xmlns:a16="http://schemas.microsoft.com/office/drawing/2014/main" id="{4DB6FB37-61C4-2AAE-EDDB-EA0E71C85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55" name="Rectangle 72">
            <a:extLst>
              <a:ext uri="{FF2B5EF4-FFF2-40B4-BE49-F238E27FC236}">
                <a16:creationId xmlns:a16="http://schemas.microsoft.com/office/drawing/2014/main" id="{5CD2721B-9D4D-5552-E486-696BBE01E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8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56" name="Rectangle 73">
            <a:extLst>
              <a:ext uri="{FF2B5EF4-FFF2-40B4-BE49-F238E27FC236}">
                <a16:creationId xmlns:a16="http://schemas.microsoft.com/office/drawing/2014/main" id="{1CC6FCB8-5905-E5F8-A4B9-197D3854F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57" name="Rectangle 74">
            <a:extLst>
              <a:ext uri="{FF2B5EF4-FFF2-40B4-BE49-F238E27FC236}">
                <a16:creationId xmlns:a16="http://schemas.microsoft.com/office/drawing/2014/main" id="{6C36A41F-C640-2827-F68A-9C0A8458B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463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58" name="Rectangle 75">
            <a:extLst>
              <a:ext uri="{FF2B5EF4-FFF2-40B4-BE49-F238E27FC236}">
                <a16:creationId xmlns:a16="http://schemas.microsoft.com/office/drawing/2014/main" id="{18A36EC9-D8D1-5857-AFA3-0950C9EA5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0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59" name="Rectangle 76">
            <a:extLst>
              <a:ext uri="{FF2B5EF4-FFF2-40B4-BE49-F238E27FC236}">
                <a16:creationId xmlns:a16="http://schemas.microsoft.com/office/drawing/2014/main" id="{89CBFB1A-010E-DBA8-7D39-23B6B030A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38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60" name="Rectangle 77">
            <a:extLst>
              <a:ext uri="{FF2B5EF4-FFF2-40B4-BE49-F238E27FC236}">
                <a16:creationId xmlns:a16="http://schemas.microsoft.com/office/drawing/2014/main" id="{D23E2061-AB01-B539-9652-E9E951B30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20685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61" name="Rectangle 78">
            <a:extLst>
              <a:ext uri="{FF2B5EF4-FFF2-40B4-BE49-F238E27FC236}">
                <a16:creationId xmlns:a16="http://schemas.microsoft.com/office/drawing/2014/main" id="{6FE6224D-8F85-CD5A-8BFC-1FF6D6886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313" y="20685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62" name="Rectangle 79">
            <a:extLst>
              <a:ext uri="{FF2B5EF4-FFF2-40B4-BE49-F238E27FC236}">
                <a16:creationId xmlns:a16="http://schemas.microsoft.com/office/drawing/2014/main" id="{4F62DB96-0862-0280-9509-8B735CD06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0685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63" name="Rectangle 80">
            <a:extLst>
              <a:ext uri="{FF2B5EF4-FFF2-40B4-BE49-F238E27FC236}">
                <a16:creationId xmlns:a16="http://schemas.microsoft.com/office/drawing/2014/main" id="{C8BE9EBC-45F5-7A91-F703-232B768AF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8" y="206851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64" name="Rectangle 81">
            <a:extLst>
              <a:ext uri="{FF2B5EF4-FFF2-40B4-BE49-F238E27FC236}">
                <a16:creationId xmlns:a16="http://schemas.microsoft.com/office/drawing/2014/main" id="{395688AC-27CA-CD56-4861-E13B8A036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206851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65" name="Rectangle 82">
            <a:extLst>
              <a:ext uri="{FF2B5EF4-FFF2-40B4-BE49-F238E27FC236}">
                <a16:creationId xmlns:a16="http://schemas.microsoft.com/office/drawing/2014/main" id="{1D63FD12-A66F-12EB-68BA-922B14377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463" y="206851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66" name="Rectangle 83">
            <a:extLst>
              <a:ext uri="{FF2B5EF4-FFF2-40B4-BE49-F238E27FC236}">
                <a16:creationId xmlns:a16="http://schemas.microsoft.com/office/drawing/2014/main" id="{15ED7189-1BD4-A3C3-05E4-1AFBB4C23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0" y="20685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67" name="Rectangle 84">
            <a:extLst>
              <a:ext uri="{FF2B5EF4-FFF2-40B4-BE49-F238E27FC236}">
                <a16:creationId xmlns:a16="http://schemas.microsoft.com/office/drawing/2014/main" id="{6D225C04-756C-5C18-7EC3-3243F7DA6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38" y="20685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68" name="Rectangle 85">
            <a:extLst>
              <a:ext uri="{FF2B5EF4-FFF2-40B4-BE49-F238E27FC236}">
                <a16:creationId xmlns:a16="http://schemas.microsoft.com/office/drawing/2014/main" id="{1C68471F-8A65-6F28-E204-C2150B8DE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25495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69" name="Rectangle 86">
            <a:extLst>
              <a:ext uri="{FF2B5EF4-FFF2-40B4-BE49-F238E27FC236}">
                <a16:creationId xmlns:a16="http://schemas.microsoft.com/office/drawing/2014/main" id="{ED0E6681-57CA-0153-D195-16AFE977B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313" y="25495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0" name="Rectangle 87">
            <a:extLst>
              <a:ext uri="{FF2B5EF4-FFF2-40B4-BE49-F238E27FC236}">
                <a16:creationId xmlns:a16="http://schemas.microsoft.com/office/drawing/2014/main" id="{C52C07A3-27A0-F4C3-850F-409399D8C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549525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1" name="Rectangle 88">
            <a:extLst>
              <a:ext uri="{FF2B5EF4-FFF2-40B4-BE49-F238E27FC236}">
                <a16:creationId xmlns:a16="http://schemas.microsoft.com/office/drawing/2014/main" id="{96AE2DD3-B25B-9DF1-58A7-69A6F3F4A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8" y="25495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2" name="Rectangle 89">
            <a:extLst>
              <a:ext uri="{FF2B5EF4-FFF2-40B4-BE49-F238E27FC236}">
                <a16:creationId xmlns:a16="http://schemas.microsoft.com/office/drawing/2014/main" id="{1C9D80E0-EA3E-AAAF-F3EA-DC21A5B64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25495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3" name="Rectangle 90">
            <a:extLst>
              <a:ext uri="{FF2B5EF4-FFF2-40B4-BE49-F238E27FC236}">
                <a16:creationId xmlns:a16="http://schemas.microsoft.com/office/drawing/2014/main" id="{A1051675-33CB-8AA6-BC29-4152312E9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463" y="2549525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4" name="Rectangle 91">
            <a:extLst>
              <a:ext uri="{FF2B5EF4-FFF2-40B4-BE49-F238E27FC236}">
                <a16:creationId xmlns:a16="http://schemas.microsoft.com/office/drawing/2014/main" id="{65460595-A2BA-6839-973E-C6E86EC06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0" y="25495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5" name="Rectangle 92">
            <a:extLst>
              <a:ext uri="{FF2B5EF4-FFF2-40B4-BE49-F238E27FC236}">
                <a16:creationId xmlns:a16="http://schemas.microsoft.com/office/drawing/2014/main" id="{EE12EF3E-232A-262B-05E6-64EABFA4E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38" y="25495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6" name="Rectangle 93">
            <a:extLst>
              <a:ext uri="{FF2B5EF4-FFF2-40B4-BE49-F238E27FC236}">
                <a16:creationId xmlns:a16="http://schemas.microsoft.com/office/drawing/2014/main" id="{60DEA728-E901-9D3F-4373-C50E05B9B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30400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7" name="Rectangle 94">
            <a:extLst>
              <a:ext uri="{FF2B5EF4-FFF2-40B4-BE49-F238E27FC236}">
                <a16:creationId xmlns:a16="http://schemas.microsoft.com/office/drawing/2014/main" id="{E3C29F17-B038-8A76-EA57-4B1A3F8074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313" y="304006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8" name="Rectangle 95">
            <a:extLst>
              <a:ext uri="{FF2B5EF4-FFF2-40B4-BE49-F238E27FC236}">
                <a16:creationId xmlns:a16="http://schemas.microsoft.com/office/drawing/2014/main" id="{611ADE55-BA75-C9EE-3ADC-0A084F60E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04006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9" name="Rectangle 96">
            <a:extLst>
              <a:ext uri="{FF2B5EF4-FFF2-40B4-BE49-F238E27FC236}">
                <a16:creationId xmlns:a16="http://schemas.microsoft.com/office/drawing/2014/main" id="{AFE482EA-90AA-C152-930B-AC999ED7A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8" y="304006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1" name="Rectangle 97">
            <a:extLst>
              <a:ext uri="{FF2B5EF4-FFF2-40B4-BE49-F238E27FC236}">
                <a16:creationId xmlns:a16="http://schemas.microsoft.com/office/drawing/2014/main" id="{4CBA5ED1-547B-0A78-4DAC-4388D7EC4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304006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2" name="Rectangle 98">
            <a:extLst>
              <a:ext uri="{FF2B5EF4-FFF2-40B4-BE49-F238E27FC236}">
                <a16:creationId xmlns:a16="http://schemas.microsoft.com/office/drawing/2014/main" id="{B0AE49F8-2196-E0D0-F57D-20F83809D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463" y="30400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5" name="Rectangle 99">
            <a:extLst>
              <a:ext uri="{FF2B5EF4-FFF2-40B4-BE49-F238E27FC236}">
                <a16:creationId xmlns:a16="http://schemas.microsoft.com/office/drawing/2014/main" id="{7AA2FFD4-9367-1A0B-7914-FDD6E7763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0" y="30400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6" name="Rectangle 100">
            <a:extLst>
              <a:ext uri="{FF2B5EF4-FFF2-40B4-BE49-F238E27FC236}">
                <a16:creationId xmlns:a16="http://schemas.microsoft.com/office/drawing/2014/main" id="{9D8DAF8B-DFE6-8A7E-92CE-49B8F2877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38" y="30400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9" name="Rectangle 101">
            <a:extLst>
              <a:ext uri="{FF2B5EF4-FFF2-40B4-BE49-F238E27FC236}">
                <a16:creationId xmlns:a16="http://schemas.microsoft.com/office/drawing/2014/main" id="{925B4469-2002-1392-74B6-7A2E688BF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35242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0" name="Rectangle 102">
            <a:extLst>
              <a:ext uri="{FF2B5EF4-FFF2-40B4-BE49-F238E27FC236}">
                <a16:creationId xmlns:a16="http://schemas.microsoft.com/office/drawing/2014/main" id="{D7A61E43-F625-6E46-B910-432611D80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313" y="3524250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1" name="Rectangle 103">
            <a:extLst>
              <a:ext uri="{FF2B5EF4-FFF2-40B4-BE49-F238E27FC236}">
                <a16:creationId xmlns:a16="http://schemas.microsoft.com/office/drawing/2014/main" id="{FFC4E63C-A43B-304F-235D-BBCC6E627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5242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2" name="Rectangle 104">
            <a:extLst>
              <a:ext uri="{FF2B5EF4-FFF2-40B4-BE49-F238E27FC236}">
                <a16:creationId xmlns:a16="http://schemas.microsoft.com/office/drawing/2014/main" id="{6753398F-94A8-F139-AD00-27F1AEA87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8" y="3524250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3" name="Rectangle 105">
            <a:extLst>
              <a:ext uri="{FF2B5EF4-FFF2-40B4-BE49-F238E27FC236}">
                <a16:creationId xmlns:a16="http://schemas.microsoft.com/office/drawing/2014/main" id="{A30BEA22-21EA-64BD-594F-FC86D9999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35242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4" name="Rectangle 106">
            <a:extLst>
              <a:ext uri="{FF2B5EF4-FFF2-40B4-BE49-F238E27FC236}">
                <a16:creationId xmlns:a16="http://schemas.microsoft.com/office/drawing/2014/main" id="{F0083326-A849-A933-7D80-E1409F648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463" y="35242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5" name="Rectangle 107">
            <a:extLst>
              <a:ext uri="{FF2B5EF4-FFF2-40B4-BE49-F238E27FC236}">
                <a16:creationId xmlns:a16="http://schemas.microsoft.com/office/drawing/2014/main" id="{0A5CF446-9031-0D39-E9E2-BECA87092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0" y="35242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6" name="Rectangle 108">
            <a:extLst>
              <a:ext uri="{FF2B5EF4-FFF2-40B4-BE49-F238E27FC236}">
                <a16:creationId xmlns:a16="http://schemas.microsoft.com/office/drawing/2014/main" id="{CF4BF392-7BBD-B2DC-ADB8-AD449C34C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38" y="35242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7" name="Rectangle 109">
            <a:extLst>
              <a:ext uri="{FF2B5EF4-FFF2-40B4-BE49-F238E27FC236}">
                <a16:creationId xmlns:a16="http://schemas.microsoft.com/office/drawing/2014/main" id="{CA2DFEE9-03B3-73E0-0FD0-14A0BF8A5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40147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8" name="Rectangle 110">
            <a:extLst>
              <a:ext uri="{FF2B5EF4-FFF2-40B4-BE49-F238E27FC236}">
                <a16:creationId xmlns:a16="http://schemas.microsoft.com/office/drawing/2014/main" id="{38D21AEF-BFD4-93F9-60AB-BF46DD4E3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313" y="4014788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9" name="Rectangle 111">
            <a:extLst>
              <a:ext uri="{FF2B5EF4-FFF2-40B4-BE49-F238E27FC236}">
                <a16:creationId xmlns:a16="http://schemas.microsoft.com/office/drawing/2014/main" id="{88423B5A-2F47-7688-7528-784918B03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014788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0" name="Rectangle 112">
            <a:extLst>
              <a:ext uri="{FF2B5EF4-FFF2-40B4-BE49-F238E27FC236}">
                <a16:creationId xmlns:a16="http://schemas.microsoft.com/office/drawing/2014/main" id="{E5227FC0-50B7-1102-FB5E-80D7E7334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8" y="4014788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1" name="Rectangle 113">
            <a:extLst>
              <a:ext uri="{FF2B5EF4-FFF2-40B4-BE49-F238E27FC236}">
                <a16:creationId xmlns:a16="http://schemas.microsoft.com/office/drawing/2014/main" id="{BA030E32-5FDA-7056-6777-DAD0800A2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40147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2" name="Rectangle 114">
            <a:extLst>
              <a:ext uri="{FF2B5EF4-FFF2-40B4-BE49-F238E27FC236}">
                <a16:creationId xmlns:a16="http://schemas.microsoft.com/office/drawing/2014/main" id="{B1546C96-D7E2-157D-42CE-9CC7678AE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463" y="40147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3" name="Rectangle 115">
            <a:extLst>
              <a:ext uri="{FF2B5EF4-FFF2-40B4-BE49-F238E27FC236}">
                <a16:creationId xmlns:a16="http://schemas.microsoft.com/office/drawing/2014/main" id="{41E93FB9-EE14-9252-38B4-D62C585D4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0" y="40147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4" name="Rectangle 116">
            <a:extLst>
              <a:ext uri="{FF2B5EF4-FFF2-40B4-BE49-F238E27FC236}">
                <a16:creationId xmlns:a16="http://schemas.microsoft.com/office/drawing/2014/main" id="{40CF0519-95BD-96D9-B16D-4F00357FC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38" y="40147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5" name="Rectangle 117">
            <a:extLst>
              <a:ext uri="{FF2B5EF4-FFF2-40B4-BE49-F238E27FC236}">
                <a16:creationId xmlns:a16="http://schemas.microsoft.com/office/drawing/2014/main" id="{A7859BC9-0D99-9A99-5A1B-A1557A13F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6" name="Rectangle 118">
            <a:extLst>
              <a:ext uri="{FF2B5EF4-FFF2-40B4-BE49-F238E27FC236}">
                <a16:creationId xmlns:a16="http://schemas.microsoft.com/office/drawing/2014/main" id="{C9F0335B-4821-F0B1-89AB-2F14B2403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313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7" name="Rectangle 119">
            <a:extLst>
              <a:ext uri="{FF2B5EF4-FFF2-40B4-BE49-F238E27FC236}">
                <a16:creationId xmlns:a16="http://schemas.microsoft.com/office/drawing/2014/main" id="{AFDF1656-59F4-B394-399A-AD10AF645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8" name="Rectangle 120">
            <a:extLst>
              <a:ext uri="{FF2B5EF4-FFF2-40B4-BE49-F238E27FC236}">
                <a16:creationId xmlns:a16="http://schemas.microsoft.com/office/drawing/2014/main" id="{C4B22183-5ADC-DF76-4C57-FA7EE7641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8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9" name="Rectangle 121">
            <a:extLst>
              <a:ext uri="{FF2B5EF4-FFF2-40B4-BE49-F238E27FC236}">
                <a16:creationId xmlns:a16="http://schemas.microsoft.com/office/drawing/2014/main" id="{43B61DCA-C5AE-2C02-B93D-BF205B8AB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10" name="Rectangle 122">
            <a:extLst>
              <a:ext uri="{FF2B5EF4-FFF2-40B4-BE49-F238E27FC236}">
                <a16:creationId xmlns:a16="http://schemas.microsoft.com/office/drawing/2014/main" id="{62DE443F-3CAA-59A8-4E58-08D8015A4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463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11" name="Rectangle 123">
            <a:extLst>
              <a:ext uri="{FF2B5EF4-FFF2-40B4-BE49-F238E27FC236}">
                <a16:creationId xmlns:a16="http://schemas.microsoft.com/office/drawing/2014/main" id="{149A4377-23D4-E629-C59B-1C17EF96F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0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12" name="Rectangle 124">
            <a:extLst>
              <a:ext uri="{FF2B5EF4-FFF2-40B4-BE49-F238E27FC236}">
                <a16:creationId xmlns:a16="http://schemas.microsoft.com/office/drawing/2014/main" id="{771DC226-50D3-6921-AD3A-A500668FF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38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13" name="Rectangle 125">
            <a:extLst>
              <a:ext uri="{FF2B5EF4-FFF2-40B4-BE49-F238E27FC236}">
                <a16:creationId xmlns:a16="http://schemas.microsoft.com/office/drawing/2014/main" id="{7B96D865-AA45-A350-1D04-5A0A9570E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14" name="Rectangle 126">
            <a:extLst>
              <a:ext uri="{FF2B5EF4-FFF2-40B4-BE49-F238E27FC236}">
                <a16:creationId xmlns:a16="http://schemas.microsoft.com/office/drawing/2014/main" id="{0E3FB8A6-D508-BC36-3CD0-C3791D952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313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15" name="Rectangle 127">
            <a:extLst>
              <a:ext uri="{FF2B5EF4-FFF2-40B4-BE49-F238E27FC236}">
                <a16:creationId xmlns:a16="http://schemas.microsoft.com/office/drawing/2014/main" id="{EDC7CB5E-945B-C6EF-DBAF-7BC611618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16" name="Rectangle 128">
            <a:extLst>
              <a:ext uri="{FF2B5EF4-FFF2-40B4-BE49-F238E27FC236}">
                <a16:creationId xmlns:a16="http://schemas.microsoft.com/office/drawing/2014/main" id="{1BBFD04B-5626-6848-AA36-2679673FA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8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17" name="Rectangle 129">
            <a:extLst>
              <a:ext uri="{FF2B5EF4-FFF2-40B4-BE49-F238E27FC236}">
                <a16:creationId xmlns:a16="http://schemas.microsoft.com/office/drawing/2014/main" id="{17857D36-EED9-06CE-9008-8E715D863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18" name="Rectangle 130">
            <a:extLst>
              <a:ext uri="{FF2B5EF4-FFF2-40B4-BE49-F238E27FC236}">
                <a16:creationId xmlns:a16="http://schemas.microsoft.com/office/drawing/2014/main" id="{02C24F6B-672E-3B4D-EE3F-10FCEB69C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463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19" name="Rectangle 131">
            <a:extLst>
              <a:ext uri="{FF2B5EF4-FFF2-40B4-BE49-F238E27FC236}">
                <a16:creationId xmlns:a16="http://schemas.microsoft.com/office/drawing/2014/main" id="{47EFC322-4B32-8218-1447-EBE93B968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0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0" name="Rectangle 132">
            <a:extLst>
              <a:ext uri="{FF2B5EF4-FFF2-40B4-BE49-F238E27FC236}">
                <a16:creationId xmlns:a16="http://schemas.microsoft.com/office/drawing/2014/main" id="{AEAD9DE2-6E90-6DC2-C122-F1F34F2753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38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921" name="Group 133">
            <a:extLst>
              <a:ext uri="{FF2B5EF4-FFF2-40B4-BE49-F238E27FC236}">
                <a16:creationId xmlns:a16="http://schemas.microsoft.com/office/drawing/2014/main" id="{228D6127-8DB3-CC94-5F03-EBD90B1B2EAC}"/>
              </a:ext>
            </a:extLst>
          </p:cNvPr>
          <p:cNvGrpSpPr>
            <a:grpSpLocks/>
          </p:cNvGrpSpPr>
          <p:nvPr/>
        </p:nvGrpSpPr>
        <p:grpSpPr bwMode="auto">
          <a:xfrm>
            <a:off x="2454275" y="5703888"/>
            <a:ext cx="1081088" cy="1068387"/>
            <a:chOff x="1339" y="3268"/>
            <a:chExt cx="932" cy="921"/>
          </a:xfrm>
        </p:grpSpPr>
        <p:sp>
          <p:nvSpPr>
            <p:cNvPr id="922" name="Rectangle 134">
              <a:extLst>
                <a:ext uri="{FF2B5EF4-FFF2-40B4-BE49-F238E27FC236}">
                  <a16:creationId xmlns:a16="http://schemas.microsoft.com/office/drawing/2014/main" id="{DD8918B5-179C-9D74-AC31-B81D5F716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23" name="Rectangle 135">
              <a:extLst>
                <a:ext uri="{FF2B5EF4-FFF2-40B4-BE49-F238E27FC236}">
                  <a16:creationId xmlns:a16="http://schemas.microsoft.com/office/drawing/2014/main" id="{882DAD02-9D0A-8531-35A4-299D8B043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24" name="Rectangle 136">
              <a:extLst>
                <a:ext uri="{FF2B5EF4-FFF2-40B4-BE49-F238E27FC236}">
                  <a16:creationId xmlns:a16="http://schemas.microsoft.com/office/drawing/2014/main" id="{F1219618-E63A-6A8B-2BCE-AF2DC4F7D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25" name="Rectangle 137">
              <a:extLst>
                <a:ext uri="{FF2B5EF4-FFF2-40B4-BE49-F238E27FC236}">
                  <a16:creationId xmlns:a16="http://schemas.microsoft.com/office/drawing/2014/main" id="{4A1486FF-C9DC-64DB-9D82-33E9B9A7A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26" name="Rectangle 138">
              <a:extLst>
                <a:ext uri="{FF2B5EF4-FFF2-40B4-BE49-F238E27FC236}">
                  <a16:creationId xmlns:a16="http://schemas.microsoft.com/office/drawing/2014/main" id="{028A659E-3076-E438-BE13-99C3B22D7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27" name="Rectangle 139">
              <a:extLst>
                <a:ext uri="{FF2B5EF4-FFF2-40B4-BE49-F238E27FC236}">
                  <a16:creationId xmlns:a16="http://schemas.microsoft.com/office/drawing/2014/main" id="{17D6EEFE-AAA9-2A99-9614-4A6FE6FFE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28" name="Rectangle 140">
              <a:extLst>
                <a:ext uri="{FF2B5EF4-FFF2-40B4-BE49-F238E27FC236}">
                  <a16:creationId xmlns:a16="http://schemas.microsoft.com/office/drawing/2014/main" id="{A97BB8B3-DC0B-5277-B667-1209148E3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29" name="Rectangle 141">
              <a:extLst>
                <a:ext uri="{FF2B5EF4-FFF2-40B4-BE49-F238E27FC236}">
                  <a16:creationId xmlns:a16="http://schemas.microsoft.com/office/drawing/2014/main" id="{F1A6B515-B4F3-1E15-967C-3A404EDC7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30" name="Rectangle 142">
              <a:extLst>
                <a:ext uri="{FF2B5EF4-FFF2-40B4-BE49-F238E27FC236}">
                  <a16:creationId xmlns:a16="http://schemas.microsoft.com/office/drawing/2014/main" id="{A60F73D1-433A-415C-E967-29E0CF12F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931" name="Text Box 143">
            <a:extLst>
              <a:ext uri="{FF2B5EF4-FFF2-40B4-BE49-F238E27FC236}">
                <a16:creationId xmlns:a16="http://schemas.microsoft.com/office/drawing/2014/main" id="{7F1ED58D-BE75-0287-9E8C-B980962A1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9713" y="1222375"/>
            <a:ext cx="167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/>
              <a:t>Original Image</a:t>
            </a:r>
            <a:endParaRPr lang="en-US" altLang="en-US"/>
          </a:p>
        </p:txBody>
      </p:sp>
      <p:sp>
        <p:nvSpPr>
          <p:cNvPr id="932" name="Text Box 144">
            <a:extLst>
              <a:ext uri="{FF2B5EF4-FFF2-40B4-BE49-F238E27FC236}">
                <a16:creationId xmlns:a16="http://schemas.microsoft.com/office/drawing/2014/main" id="{03EB5CCB-5F97-453C-65C5-A2DCD0099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9613" y="1241425"/>
            <a:ext cx="1962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/>
              <a:t>Processed Image</a:t>
            </a:r>
            <a:endParaRPr lang="en-US" altLang="en-US"/>
          </a:p>
        </p:txBody>
      </p:sp>
      <p:cxnSp>
        <p:nvCxnSpPr>
          <p:cNvPr id="934" name="Straight Arrow Connector 933">
            <a:extLst>
              <a:ext uri="{FF2B5EF4-FFF2-40B4-BE49-F238E27FC236}">
                <a16:creationId xmlns:a16="http://schemas.microsoft.com/office/drawing/2014/main" id="{E460047C-55E9-BD85-165C-B8EB62396CAC}"/>
              </a:ext>
            </a:extLst>
          </p:cNvPr>
          <p:cNvCxnSpPr/>
          <p:nvPr/>
        </p:nvCxnSpPr>
        <p:spPr>
          <a:xfrm flipV="1">
            <a:off x="7538720" y="1838960"/>
            <a:ext cx="1828800" cy="4775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5" name="TextBox 934">
            <a:extLst>
              <a:ext uri="{FF2B5EF4-FFF2-40B4-BE49-F238E27FC236}">
                <a16:creationId xmlns:a16="http://schemas.microsoft.com/office/drawing/2014/main" id="{FAE91A50-E363-8FF1-0ED8-91B3900A34CC}"/>
              </a:ext>
            </a:extLst>
          </p:cNvPr>
          <p:cNvSpPr txBox="1"/>
          <p:nvPr/>
        </p:nvSpPr>
        <p:spPr>
          <a:xfrm>
            <a:off x="9367520" y="1222375"/>
            <a:ext cx="1747520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Pixels have been discarded in output which didn’t fit</a:t>
            </a:r>
          </a:p>
        </p:txBody>
      </p:sp>
      <p:cxnSp>
        <p:nvCxnSpPr>
          <p:cNvPr id="936" name="Straight Arrow Connector 935">
            <a:extLst>
              <a:ext uri="{FF2B5EF4-FFF2-40B4-BE49-F238E27FC236}">
                <a16:creationId xmlns:a16="http://schemas.microsoft.com/office/drawing/2014/main" id="{16A62542-9B0B-1A77-F5E9-8BFBE0DC2D5D}"/>
              </a:ext>
            </a:extLst>
          </p:cNvPr>
          <p:cNvCxnSpPr>
            <a:cxnSpLocks/>
          </p:cNvCxnSpPr>
          <p:nvPr/>
        </p:nvCxnSpPr>
        <p:spPr>
          <a:xfrm>
            <a:off x="6553200" y="3309020"/>
            <a:ext cx="2814320" cy="3546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7" name="TextBox 936">
            <a:extLst>
              <a:ext uri="{FF2B5EF4-FFF2-40B4-BE49-F238E27FC236}">
                <a16:creationId xmlns:a16="http://schemas.microsoft.com/office/drawing/2014/main" id="{3528E4AA-54DF-44AF-12E6-7FED6AAB25A2}"/>
              </a:ext>
            </a:extLst>
          </p:cNvPr>
          <p:cNvSpPr txBox="1"/>
          <p:nvPr/>
        </p:nvSpPr>
        <p:spPr>
          <a:xfrm>
            <a:off x="9367520" y="3047065"/>
            <a:ext cx="1747520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Pixels have been remained in output which fit</a:t>
            </a:r>
          </a:p>
        </p:txBody>
      </p:sp>
      <p:sp>
        <p:nvSpPr>
          <p:cNvPr id="939" name="TextBox 938">
            <a:extLst>
              <a:ext uri="{FF2B5EF4-FFF2-40B4-BE49-F238E27FC236}">
                <a16:creationId xmlns:a16="http://schemas.microsoft.com/office/drawing/2014/main" id="{759B6085-99E2-DF27-2E2A-DEB2E9564FF8}"/>
              </a:ext>
            </a:extLst>
          </p:cNvPr>
          <p:cNvSpPr txBox="1"/>
          <p:nvPr/>
        </p:nvSpPr>
        <p:spPr>
          <a:xfrm>
            <a:off x="9367520" y="4412032"/>
            <a:ext cx="174752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Overall Object get smaller</a:t>
            </a:r>
          </a:p>
        </p:txBody>
      </p:sp>
    </p:spTree>
    <p:extLst>
      <p:ext uri="{BB962C8B-B14F-4D97-AF65-F5344CB8AC3E}">
        <p14:creationId xmlns:p14="http://schemas.microsoft.com/office/powerpoint/2010/main" val="2552695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2CB06-CDEF-F67B-29C5-F43D0BDFC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6E8CF-A084-B1E2-D356-A47A3F79E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US" sz="2800" b="1" dirty="0"/>
              <a:t>2D Erosion </a:t>
            </a:r>
            <a:r>
              <a:rPr lang="en-US" altLang="en-US" sz="2800" dirty="0"/>
              <a:t>(based on Fit)</a:t>
            </a:r>
            <a:endParaRPr lang="en-US" sz="2800" b="1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1B57EC01-B207-1712-F195-F4925019AD63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333500"/>
            <a:ext cx="8229600" cy="5524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IE" altLang="en-US" dirty="0">
              <a:ea typeface="ＭＳ Ｐゴシック" panose="020B0600070205080204" pitchFamily="34" charset="-128"/>
              <a:sym typeface="Webdings" panose="05030102010509060703" pitchFamily="18" charset="2"/>
            </a:endParaRPr>
          </a:p>
        </p:txBody>
      </p:sp>
      <p:pic>
        <p:nvPicPr>
          <p:cNvPr id="3" name="Picture 4" descr="erodbin">
            <a:extLst>
              <a:ext uri="{FF2B5EF4-FFF2-40B4-BE49-F238E27FC236}">
                <a16:creationId xmlns:a16="http://schemas.microsoft.com/office/drawing/2014/main" id="{EAAD6520-FF80-69E6-1D74-19F5B6939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3028325"/>
            <a:ext cx="6559622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 descr="kern3x3">
            <a:extLst>
              <a:ext uri="{FF2B5EF4-FFF2-40B4-BE49-F238E27FC236}">
                <a16:creationId xmlns:a16="http://schemas.microsoft.com/office/drawing/2014/main" id="{01F60F64-56B1-0A6B-AAF4-602F47ACB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00"/>
          <a:stretch>
            <a:fillRect/>
          </a:stretch>
        </p:blipFill>
        <p:spPr bwMode="auto">
          <a:xfrm>
            <a:off x="457200" y="3463033"/>
            <a:ext cx="2142226" cy="2061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8">
            <a:extLst>
              <a:ext uri="{FF2B5EF4-FFF2-40B4-BE49-F238E27FC236}">
                <a16:creationId xmlns:a16="http://schemas.microsoft.com/office/drawing/2014/main" id="{C200F297-7B41-4CD4-1CC2-1E09FD1F1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119" y="5708025"/>
            <a:ext cx="2592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da-DK" altLang="en-US" dirty="0"/>
              <a:t>Structuring element</a:t>
            </a:r>
          </a:p>
        </p:txBody>
      </p:sp>
      <p:grpSp>
        <p:nvGrpSpPr>
          <p:cNvPr id="6" name="Group 14">
            <a:extLst>
              <a:ext uri="{FF2B5EF4-FFF2-40B4-BE49-F238E27FC236}">
                <a16:creationId xmlns:a16="http://schemas.microsoft.com/office/drawing/2014/main" id="{9ADF13C3-7E6B-174E-1D26-4E3669F79EF6}"/>
              </a:ext>
            </a:extLst>
          </p:cNvPr>
          <p:cNvGrpSpPr>
            <a:grpSpLocks/>
          </p:cNvGrpSpPr>
          <p:nvPr/>
        </p:nvGrpSpPr>
        <p:grpSpPr bwMode="auto">
          <a:xfrm>
            <a:off x="1402080" y="1689581"/>
            <a:ext cx="3529013" cy="703263"/>
            <a:chOff x="1728" y="1282"/>
            <a:chExt cx="2223" cy="443"/>
          </a:xfrm>
        </p:grpSpPr>
        <p:graphicFrame>
          <p:nvGraphicFramePr>
            <p:cNvPr id="7" name="Object 11">
              <a:extLst>
                <a:ext uri="{FF2B5EF4-FFF2-40B4-BE49-F238E27FC236}">
                  <a16:creationId xmlns:a16="http://schemas.microsoft.com/office/drawing/2014/main" id="{33CD5256-8BB7-CBB8-FAF5-66E11F76987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3793558"/>
                </p:ext>
              </p:extLst>
            </p:nvPr>
          </p:nvGraphicFramePr>
          <p:xfrm>
            <a:off x="1728" y="1389"/>
            <a:ext cx="2223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Ligning" r:id="rId5" imgW="1346040" imgH="203040" progId="Equation.3">
                    <p:embed/>
                  </p:oleObj>
                </mc:Choice>
                <mc:Fallback>
                  <p:oleObj name="Ligning" r:id="rId5" imgW="1346040" imgH="203040" progId="Equation.3">
                    <p:embed/>
                    <p:pic>
                      <p:nvPicPr>
                        <p:cNvPr id="4098" name="Object 11">
                          <a:extLst>
                            <a:ext uri="{FF2B5EF4-FFF2-40B4-BE49-F238E27FC236}">
                              <a16:creationId xmlns:a16="http://schemas.microsoft.com/office/drawing/2014/main" id="{FE0E0803-BE0A-4987-FF72-4BCB3C1B5D4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1389"/>
                          <a:ext cx="2223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 Box 12">
              <a:extLst>
                <a:ext uri="{FF2B5EF4-FFF2-40B4-BE49-F238E27FC236}">
                  <a16:creationId xmlns:a16="http://schemas.microsoft.com/office/drawing/2014/main" id="{2B685E66-8598-F108-C438-91A664A74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2" y="128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da-DK" altLang="en-US"/>
                <a:t>_</a:t>
              </a:r>
            </a:p>
          </p:txBody>
        </p:sp>
      </p:grpSp>
      <p:sp>
        <p:nvSpPr>
          <p:cNvPr id="9" name="Text Box 15">
            <a:extLst>
              <a:ext uri="{FF2B5EF4-FFF2-40B4-BE49-F238E27FC236}">
                <a16:creationId xmlns:a16="http://schemas.microsoft.com/office/drawing/2014/main" id="{5199A1F0-9BF7-A3CA-8310-575761927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2213" y="5843587"/>
            <a:ext cx="2533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da-DK" altLang="en-US" dirty="0"/>
              <a:t>Objects get smaller</a:t>
            </a:r>
          </a:p>
        </p:txBody>
      </p:sp>
      <p:graphicFrame>
        <p:nvGraphicFramePr>
          <p:cNvPr id="10" name="Object 2">
            <a:extLst>
              <a:ext uri="{FF2B5EF4-FFF2-40B4-BE49-F238E27FC236}">
                <a16:creationId xmlns:a16="http://schemas.microsoft.com/office/drawing/2014/main" id="{DE3C7228-8DD6-5F40-790C-4F17484AEA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258592"/>
              </p:ext>
            </p:extLst>
          </p:nvPr>
        </p:nvGraphicFramePr>
        <p:xfrm>
          <a:off x="5150167" y="1355100"/>
          <a:ext cx="3933825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96800" imgH="457200" progId="Equation.3">
                  <p:embed/>
                </p:oleObj>
              </mc:Choice>
              <mc:Fallback>
                <p:oleObj name="Equation" r:id="rId7" imgW="1396800" imgH="457200" progId="Equation.3">
                  <p:embed/>
                  <p:pic>
                    <p:nvPicPr>
                      <p:cNvPr id="17" name="Object 2">
                        <a:extLst>
                          <a:ext uri="{FF2B5EF4-FFF2-40B4-BE49-F238E27FC236}">
                            <a16:creationId xmlns:a16="http://schemas.microsoft.com/office/drawing/2014/main" id="{C22CAA8F-0E3A-71A7-D490-F7ADE0B005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0167" y="1355100"/>
                        <a:ext cx="3933825" cy="1287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012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EB6E3-365C-407B-BD13-FFCB328A6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BD2B-0955-BD47-374C-EAB24CF0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US" sz="2800" b="1" dirty="0"/>
              <a:t>Erosion Example 1</a:t>
            </a:r>
            <a:endParaRPr lang="en-US" sz="2800" b="1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4858F389-925B-BD4D-7CE9-394C2540D12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333500"/>
            <a:ext cx="8229600" cy="5524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IE" altLang="en-US" dirty="0">
              <a:ea typeface="ＭＳ Ｐゴシック" panose="020B0600070205080204" pitchFamily="34" charset="-128"/>
              <a:sym typeface="Webdings" panose="05030102010509060703" pitchFamily="18" charset="2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1A6F1689-0E15-2559-07D4-22EC8EBAB97A}"/>
              </a:ext>
            </a:extLst>
          </p:cNvPr>
          <p:cNvSpPr txBox="1">
            <a:spLocks noChangeArrowheads="1"/>
          </p:cNvSpPr>
          <p:nvPr/>
        </p:nvSpPr>
        <p:spPr>
          <a:xfrm>
            <a:off x="600974" y="5991070"/>
            <a:ext cx="9144000" cy="523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IE" altLang="en-US" sz="2400" b="1">
                <a:ea typeface="ＭＳ Ｐゴシック" panose="020B0600070205080204" pitchFamily="34" charset="-128"/>
              </a:rPr>
              <a:t>Watch out:</a:t>
            </a:r>
            <a:r>
              <a:rPr lang="en-IE" altLang="en-US" sz="2400">
                <a:ea typeface="ＭＳ Ｐゴシック" panose="020B0600070205080204" pitchFamily="34" charset="-128"/>
              </a:rPr>
              <a:t> In these examples a 1 refers to a black pixel!</a:t>
            </a:r>
            <a:endParaRPr lang="en-US" altLang="en-US" sz="2400">
              <a:ea typeface="ＭＳ Ｐゴシック" panose="020B0600070205080204" pitchFamily="34" charset="-128"/>
            </a:endParaRPr>
          </a:p>
        </p:txBody>
      </p:sp>
      <p:pic>
        <p:nvPicPr>
          <p:cNvPr id="14" name="Picture 6" descr="erosion">
            <a:extLst>
              <a:ext uri="{FF2B5EF4-FFF2-40B4-BE49-F238E27FC236}">
                <a16:creationId xmlns:a16="http://schemas.microsoft.com/office/drawing/2014/main" id="{3C8C65C2-5A99-407C-1A82-409C3CF45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9"/>
          <a:stretch>
            <a:fillRect/>
          </a:stretch>
        </p:blipFill>
        <p:spPr bwMode="auto">
          <a:xfrm>
            <a:off x="886724" y="1647670"/>
            <a:ext cx="8297863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7">
            <a:extLst>
              <a:ext uri="{FF2B5EF4-FFF2-40B4-BE49-F238E27FC236}">
                <a16:creationId xmlns:a16="http://schemas.microsoft.com/office/drawing/2014/main" id="{A67B102A-40F8-3243-E196-50A0D22D5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912" y="3305020"/>
            <a:ext cx="165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/>
              <a:t>Original image</a:t>
            </a:r>
            <a:endParaRPr lang="en-US" altLang="en-US"/>
          </a:p>
        </p:txBody>
      </p:sp>
      <p:sp>
        <p:nvSpPr>
          <p:cNvPr id="17" name="Text Box 8">
            <a:extLst>
              <a:ext uri="{FF2B5EF4-FFF2-40B4-BE49-F238E27FC236}">
                <a16:creationId xmlns:a16="http://schemas.microsoft.com/office/drawing/2014/main" id="{94F66CDA-006A-B189-F803-D1727D7C7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899" y="3305020"/>
            <a:ext cx="22288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/>
              <a:t>Erosion by 3*3 square structuring element</a:t>
            </a:r>
            <a:endParaRPr lang="en-US" altLang="en-US"/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5EBEA98B-EBE3-05ED-D051-AA12C54A6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6437" y="3305020"/>
            <a:ext cx="23685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/>
              <a:t>Erosion by 5*5 square structuring element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3010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8F341-C37D-202C-3721-37770BC2C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6BCFE-84D4-E6BC-B7D5-CB25EB796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US" sz="2800" b="1" dirty="0"/>
              <a:t>Erosion Example 2</a:t>
            </a:r>
            <a:endParaRPr lang="en-US" sz="2800" b="1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36440EC0-0A41-2996-6A34-34F2E4A00431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333500"/>
            <a:ext cx="8229600" cy="5524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IE" altLang="en-US" dirty="0">
              <a:ea typeface="ＭＳ Ｐゴシック" panose="020B0600070205080204" pitchFamily="34" charset="-128"/>
              <a:sym typeface="Webdings" panose="05030102010509060703" pitchFamily="18" charset="2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C5A887C-6177-5335-B57D-F4A19839C9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296158"/>
              </p:ext>
            </p:extLst>
          </p:nvPr>
        </p:nvGraphicFramePr>
        <p:xfrm>
          <a:off x="2972753" y="1747838"/>
          <a:ext cx="4357687" cy="432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11" r:id="rId3" imgW="4357125" imgH="4321890" progId="CorelPhotoPaint.Image.11">
                  <p:embed/>
                </p:oleObj>
              </mc:Choice>
              <mc:Fallback>
                <p:oleObj name="CorelPhotoPaint.Image.11" r:id="rId3" imgW="4357125" imgH="4321890" progId="CorelPhotoPaint.Image.11">
                  <p:embed/>
                  <p:pic>
                    <p:nvPicPr>
                      <p:cNvPr id="3074" name="Object 2">
                        <a:extLst>
                          <a:ext uri="{FF2B5EF4-FFF2-40B4-BE49-F238E27FC236}">
                            <a16:creationId xmlns:a16="http://schemas.microsoft.com/office/drawing/2014/main" id="{B1D73EC5-77EC-D4CE-368D-0CDF1E9E91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2753" y="1747838"/>
                        <a:ext cx="4357687" cy="432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5">
            <a:extLst>
              <a:ext uri="{FF2B5EF4-FFF2-40B4-BE49-F238E27FC236}">
                <a16:creationId xmlns:a16="http://schemas.microsoft.com/office/drawing/2014/main" id="{07457E0C-FFE1-E0AB-A551-2ADE761AF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2265" y="2505075"/>
            <a:ext cx="13192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 altLang="en-US"/>
              <a:t>Original image</a:t>
            </a:r>
            <a:endParaRPr lang="en-US" altLang="en-US"/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id="{6BD5201A-A3DB-3549-C822-7847A7561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0278" y="2381250"/>
            <a:ext cx="15303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/>
              <a:t>After erosion with a disc of radius 10</a:t>
            </a:r>
            <a:endParaRPr lang="en-US" altLang="en-US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DDF88E17-D49D-11A5-5B46-6AACEE2AF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5040" y="4552950"/>
            <a:ext cx="15303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/>
              <a:t>After erosion with a disc of radius 20</a:t>
            </a:r>
            <a:endParaRPr lang="en-US" altLang="en-US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F038FAE0-51F3-D501-787A-9080E4E22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565" y="4514850"/>
            <a:ext cx="153035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 altLang="en-US"/>
              <a:t>After erosion with a disc of radius 5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3947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F8314-0943-C08F-4AA7-645C5D7AB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0976F-1111-A707-107B-38DCCA14E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IE" altLang="en-US" sz="2800" b="1" dirty="0">
                <a:ea typeface="ＭＳ Ｐゴシック" panose="020B0600070205080204" pitchFamily="34" charset="-128"/>
              </a:rPr>
              <a:t>What Is Erosion For?</a:t>
            </a:r>
            <a:endParaRPr lang="en-US" sz="2800" b="1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AEAD88E7-C88D-D40F-1312-AA3347B69A68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333500"/>
            <a:ext cx="8229600" cy="5524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IE" altLang="en-US" dirty="0">
              <a:ea typeface="ＭＳ Ｐゴシック" panose="020B0600070205080204" pitchFamily="34" charset="-128"/>
              <a:sym typeface="Webdings" panose="05030102010509060703" pitchFamily="18" charset="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EE8796E-E6EE-67CB-44BA-BBC211CEA9DB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333500"/>
            <a:ext cx="6284597" cy="5524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Verdana" panose="020B0604030504040204" pitchFamily="34" charset="0"/>
              </a:rPr>
              <a:t>Erosion </a:t>
            </a:r>
            <a:r>
              <a:rPr lang="en-US" altLang="en-US" sz="2400" dirty="0">
                <a:solidFill>
                  <a:srgbClr val="E60113"/>
                </a:solidFill>
                <a:latin typeface="Verdana" panose="020B0604030504040204" pitchFamily="34" charset="0"/>
              </a:rPr>
              <a:t>shrinks</a:t>
            </a:r>
            <a:r>
              <a:rPr lang="en-US" altLang="en-US" sz="2400" dirty="0">
                <a:latin typeface="Verdana" panose="020B0604030504040204" pitchFamily="34" charset="0"/>
              </a:rPr>
              <a:t> the connected sets of 1s of a binary image.</a:t>
            </a:r>
          </a:p>
          <a:p>
            <a:pPr>
              <a:spcBef>
                <a:spcPct val="0"/>
              </a:spcBef>
              <a:buClr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Verdana" panose="020B0604030504040204" pitchFamily="34" charset="0"/>
              </a:rPr>
              <a:t>It can be used for </a:t>
            </a:r>
          </a:p>
          <a:p>
            <a:pPr>
              <a:spcBef>
                <a:spcPct val="0"/>
              </a:spcBef>
              <a:buClr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Verdana" panose="020B0604030504040204" pitchFamily="34" charset="0"/>
              </a:rPr>
              <a:t>   1. shrinking features</a:t>
            </a:r>
          </a:p>
          <a:p>
            <a:pPr>
              <a:spcBef>
                <a:spcPct val="0"/>
              </a:spcBef>
              <a:buClr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Verdana" panose="020B0604030504040204" pitchFamily="34" charset="0"/>
              </a:rPr>
              <a:t>   2. Removing bridges, branches and small protrusions</a:t>
            </a:r>
          </a:p>
          <a:p>
            <a:pPr>
              <a:spcBef>
                <a:spcPct val="0"/>
              </a:spcBef>
              <a:buClr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en-IE" altLang="en-US" sz="2400" b="1" dirty="0">
                <a:ea typeface="ＭＳ Ｐゴシック" panose="020B0600070205080204" pitchFamily="34" charset="-128"/>
              </a:rPr>
              <a:t>Watch out:</a:t>
            </a:r>
            <a:r>
              <a:rPr lang="en-IE" altLang="en-US" sz="2400" dirty="0">
                <a:ea typeface="ＭＳ Ｐゴシック" panose="020B0600070205080204" pitchFamily="34" charset="-128"/>
              </a:rPr>
              <a:t> Erosion shrinks objects</a:t>
            </a:r>
          </a:p>
          <a:p>
            <a:pPr>
              <a:spcBef>
                <a:spcPct val="0"/>
              </a:spcBef>
              <a:buClr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marL="0" indent="0">
              <a:buFontTx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10" name="Object 2">
            <a:extLst>
              <a:ext uri="{FF2B5EF4-FFF2-40B4-BE49-F238E27FC236}">
                <a16:creationId xmlns:a16="http://schemas.microsoft.com/office/drawing/2014/main" id="{AD85D8DE-6419-C979-DDD5-EA34ABF903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709992"/>
              </p:ext>
            </p:extLst>
          </p:nvPr>
        </p:nvGraphicFramePr>
        <p:xfrm>
          <a:off x="6741797" y="4547705"/>
          <a:ext cx="3898900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9" r:id="rId3" imgW="5388875" imgH="6376429" progId="CorelPhotoPaint.Image.9">
                  <p:embed/>
                </p:oleObj>
              </mc:Choice>
              <mc:Fallback>
                <p:oleObj name="CorelPhotoPaint.Image.9" r:id="rId3" imgW="5388875" imgH="6376429" progId="CorelPhotoPaint.Image.9">
                  <p:embed/>
                  <p:pic>
                    <p:nvPicPr>
                      <p:cNvPr id="4098" name="Object 2">
                        <a:extLst>
                          <a:ext uri="{FF2B5EF4-FFF2-40B4-BE49-F238E27FC236}">
                            <a16:creationId xmlns:a16="http://schemas.microsoft.com/office/drawing/2014/main" id="{E97F3314-BE09-7E70-555A-E7E1CD2057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3814" t="44785" r="13844" b="27782"/>
                      <a:stretch>
                        <a:fillRect/>
                      </a:stretch>
                    </p:blipFill>
                    <p:spPr bwMode="auto">
                      <a:xfrm>
                        <a:off x="6741797" y="4547705"/>
                        <a:ext cx="3898900" cy="174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5">
            <a:extLst>
              <a:ext uri="{FF2B5EF4-FFF2-40B4-BE49-F238E27FC236}">
                <a16:creationId xmlns:a16="http://schemas.microsoft.com/office/drawing/2014/main" id="{460B4BAC-ED00-A722-0E86-2DBC8707B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7112" y="3620122"/>
            <a:ext cx="2508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 dirty="0"/>
              <a:t>Erosion can split apart </a:t>
            </a:r>
            <a:endParaRPr lang="en-US" altLang="en-US" dirty="0"/>
          </a:p>
        </p:txBody>
      </p:sp>
      <p:graphicFrame>
        <p:nvGraphicFramePr>
          <p:cNvPr id="12" name="Object 3">
            <a:extLst>
              <a:ext uri="{FF2B5EF4-FFF2-40B4-BE49-F238E27FC236}">
                <a16:creationId xmlns:a16="http://schemas.microsoft.com/office/drawing/2014/main" id="{A51BFFE2-BD47-3B9A-212B-181A2DAE49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278906"/>
              </p:ext>
            </p:extLst>
          </p:nvPr>
        </p:nvGraphicFramePr>
        <p:xfrm>
          <a:off x="7162802" y="1962918"/>
          <a:ext cx="3056890" cy="156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9" r:id="rId3" imgW="5388875" imgH="6376429" progId="CorelPhotoPaint.Image.9">
                  <p:embed/>
                </p:oleObj>
              </mc:Choice>
              <mc:Fallback>
                <p:oleObj name="CorelPhotoPaint.Image.9" r:id="rId3" imgW="5388875" imgH="6376429" progId="CorelPhotoPaint.Image.9">
                  <p:embed/>
                  <p:pic>
                    <p:nvPicPr>
                      <p:cNvPr id="4099" name="Object 3">
                        <a:extLst>
                          <a:ext uri="{FF2B5EF4-FFF2-40B4-BE49-F238E27FC236}">
                            <a16:creationId xmlns:a16="http://schemas.microsoft.com/office/drawing/2014/main" id="{7BDA39A1-B11A-2566-647D-F57DF0A221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171" t="2415" r="15906" b="68159"/>
                      <a:stretch>
                        <a:fillRect/>
                      </a:stretch>
                    </p:blipFill>
                    <p:spPr bwMode="auto">
                      <a:xfrm>
                        <a:off x="7162802" y="1962918"/>
                        <a:ext cx="3056890" cy="156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9588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F64A9-A8F4-8DEB-3068-0CD26A6FC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AE6C-8BBF-5F46-6079-D1848D08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IE" altLang="en-US" sz="2800" b="1" dirty="0">
                <a:ea typeface="ＭＳ Ｐゴシック" panose="020B0600070205080204" pitchFamily="34" charset="-128"/>
              </a:rPr>
              <a:t>Dilation </a:t>
            </a:r>
            <a:r>
              <a:rPr lang="en-IE" altLang="en-US" sz="2800" dirty="0">
                <a:ea typeface="ＭＳ Ｐゴシック" panose="020B0600070205080204" pitchFamily="34" charset="-128"/>
              </a:rPr>
              <a:t>(</a:t>
            </a:r>
            <a:r>
              <a:rPr lang="en-US" altLang="en-US" sz="2800" dirty="0"/>
              <a:t>based on “Hit”)</a:t>
            </a:r>
            <a:endParaRPr lang="en-US" sz="28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AABD28-9C0E-52C1-AD9C-96E309722F60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333500"/>
            <a:ext cx="8229600" cy="5524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IE" altLang="en-US" sz="2800" dirty="0">
                <a:ea typeface="ＭＳ Ｐゴシック" panose="020B0600070205080204" pitchFamily="34" charset="-128"/>
              </a:rPr>
              <a:t>Dilation of image </a:t>
            </a:r>
            <a:r>
              <a:rPr lang="en-IE" altLang="en-US" sz="28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f</a:t>
            </a:r>
            <a:r>
              <a:rPr lang="en-IE" altLang="en-US" sz="2800" dirty="0">
                <a:ea typeface="ＭＳ Ｐゴシック" panose="020B0600070205080204" pitchFamily="34" charset="-128"/>
              </a:rPr>
              <a:t> by structuring element </a:t>
            </a:r>
            <a:r>
              <a:rPr lang="en-IE" altLang="en-US" sz="28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IE" altLang="en-US" sz="2800" dirty="0">
                <a:ea typeface="ＭＳ Ｐゴシック" panose="020B0600070205080204" pitchFamily="34" charset="-128"/>
              </a:rPr>
              <a:t> is given by </a:t>
            </a:r>
            <a:r>
              <a:rPr lang="en-IE" altLang="en-US" sz="28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f </a:t>
            </a:r>
            <a:r>
              <a:rPr lang="en-IE" altLang="en-US" sz="2800" dirty="0">
                <a:ea typeface="ＭＳ Ｐゴシック" panose="020B0600070205080204" pitchFamily="34" charset="-128"/>
                <a:sym typeface="Webdings" panose="05030102010509060703" pitchFamily="18" charset="2"/>
              </a:rPr>
              <a:t>    </a:t>
            </a:r>
            <a:r>
              <a:rPr lang="en-IE" altLang="en-US" sz="2800" i="1" dirty="0">
                <a:latin typeface="Times New Roman" panose="02020603050405020304" pitchFamily="18" charset="0"/>
                <a:ea typeface="ＭＳ Ｐゴシック" panose="020B0600070205080204" pitchFamily="34" charset="-128"/>
                <a:sym typeface="Webdings" panose="05030102010509060703" pitchFamily="18" charset="2"/>
              </a:rPr>
              <a:t>s</a:t>
            </a:r>
          </a:p>
          <a:p>
            <a:pPr marL="0" indent="0">
              <a:buFontTx/>
              <a:buNone/>
            </a:pPr>
            <a:r>
              <a:rPr lang="en-IE" altLang="en-US" sz="2800" dirty="0">
                <a:ea typeface="ＭＳ Ｐゴシック" panose="020B0600070205080204" pitchFamily="34" charset="-128"/>
                <a:sym typeface="Webdings" panose="05030102010509060703" pitchFamily="18" charset="2"/>
              </a:rPr>
              <a:t>The structuring element s is positioned with its origin at </a:t>
            </a:r>
            <a:r>
              <a:rPr lang="en-IE" altLang="en-US" sz="2800" i="1" dirty="0">
                <a:latin typeface="Times New Roman" panose="02020603050405020304" pitchFamily="18" charset="0"/>
                <a:ea typeface="ＭＳ Ｐゴシック" panose="020B0600070205080204" pitchFamily="34" charset="-128"/>
                <a:sym typeface="Webdings" panose="05030102010509060703" pitchFamily="18" charset="2"/>
              </a:rPr>
              <a:t>(x, y)</a:t>
            </a:r>
            <a:r>
              <a:rPr lang="en-IE" altLang="en-US" sz="2800" dirty="0">
                <a:ea typeface="ＭＳ Ｐゴシック" panose="020B0600070205080204" pitchFamily="34" charset="-128"/>
                <a:sym typeface="Webdings" panose="05030102010509060703" pitchFamily="18" charset="2"/>
              </a:rPr>
              <a:t> and the new pixel value is determined using the rule:</a:t>
            </a:r>
          </a:p>
          <a:p>
            <a:pPr marL="0" indent="0"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C5C86B84-75B4-7621-1CF3-F6492A17A5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782194"/>
              </p:ext>
            </p:extLst>
          </p:nvPr>
        </p:nvGraphicFramePr>
        <p:xfrm>
          <a:off x="2252663" y="1857058"/>
          <a:ext cx="2921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4880" imgH="177480" progId="Equation.3">
                  <p:embed/>
                </p:oleObj>
              </mc:Choice>
              <mc:Fallback>
                <p:oleObj name="Equation" r:id="rId3" imgW="164880" imgH="177480" progId="Equation.3">
                  <p:embed/>
                  <p:pic>
                    <p:nvPicPr>
                      <p:cNvPr id="5122" name="Object 2">
                        <a:extLst>
                          <a:ext uri="{FF2B5EF4-FFF2-40B4-BE49-F238E27FC236}">
                            <a16:creationId xmlns:a16="http://schemas.microsoft.com/office/drawing/2014/main" id="{7D08E3FB-D295-AFFE-5F77-98BD342E65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2663" y="1857058"/>
                        <a:ext cx="29210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6A3C5556-F99F-1E52-7014-9A94920686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4150" y="4127500"/>
          <a:ext cx="3933825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96800" imgH="457200" progId="Equation.3">
                  <p:embed/>
                </p:oleObj>
              </mc:Choice>
              <mc:Fallback>
                <p:oleObj name="Equation" r:id="rId5" imgW="1396800" imgH="457200" progId="Equation.3">
                  <p:embed/>
                  <p:pic>
                    <p:nvPicPr>
                      <p:cNvPr id="5123" name="Object 3">
                        <a:extLst>
                          <a:ext uri="{FF2B5EF4-FFF2-40B4-BE49-F238E27FC236}">
                            <a16:creationId xmlns:a16="http://schemas.microsoft.com/office/drawing/2014/main" id="{656AF91F-2A03-66C5-1864-D0053BB8D4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150" y="4127500"/>
                        <a:ext cx="3933825" cy="1287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4754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0DAE7-485F-27B3-91C8-D930BD159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21931-83C5-0545-725B-7AEE519C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IE" altLang="en-US" sz="2800" b="1" dirty="0">
                <a:ea typeface="ＭＳ Ｐゴシック" panose="020B0600070205080204" pitchFamily="34" charset="-128"/>
              </a:rPr>
              <a:t>1D Dilation </a:t>
            </a:r>
            <a:r>
              <a:rPr lang="en-IE" altLang="en-US" sz="2800" dirty="0">
                <a:ea typeface="ＭＳ Ｐゴシック" panose="020B0600070205080204" pitchFamily="34" charset="-128"/>
              </a:rPr>
              <a:t>(</a:t>
            </a:r>
            <a:r>
              <a:rPr lang="en-US" altLang="en-US" sz="2800" dirty="0"/>
              <a:t>based on “Hit”)</a:t>
            </a:r>
            <a:endParaRPr lang="en-US" sz="2800" b="1" dirty="0"/>
          </a:p>
        </p:txBody>
      </p:sp>
      <p:graphicFrame>
        <p:nvGraphicFramePr>
          <p:cNvPr id="3" name="Group 28">
            <a:extLst>
              <a:ext uri="{FF2B5EF4-FFF2-40B4-BE49-F238E27FC236}">
                <a16:creationId xmlns:a16="http://schemas.microsoft.com/office/drawing/2014/main" id="{68FB01C7-7A22-C5F3-77EA-CA83547EDFBD}"/>
              </a:ext>
            </a:extLst>
          </p:cNvPr>
          <p:cNvGraphicFramePr>
            <a:graphicFrameLocks noGrp="1"/>
          </p:cNvGraphicFramePr>
          <p:nvPr/>
        </p:nvGraphicFramePr>
        <p:xfrm>
          <a:off x="2895600" y="1635125"/>
          <a:ext cx="6096000" cy="51804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 Box 29">
            <a:extLst>
              <a:ext uri="{FF2B5EF4-FFF2-40B4-BE49-F238E27FC236}">
                <a16:creationId xmlns:a16="http://schemas.microsoft.com/office/drawing/2014/main" id="{E6B61020-757B-C6FC-4122-B9CBC5874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1600200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Input image</a:t>
            </a:r>
          </a:p>
        </p:txBody>
      </p:sp>
      <p:sp>
        <p:nvSpPr>
          <p:cNvPr id="5" name="Text Box 41">
            <a:extLst>
              <a:ext uri="{FF2B5EF4-FFF2-40B4-BE49-F238E27FC236}">
                <a16:creationId xmlns:a16="http://schemas.microsoft.com/office/drawing/2014/main" id="{807A930F-B7DF-923B-FD87-5C82A5FA5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Structuring Element</a:t>
            </a:r>
          </a:p>
        </p:txBody>
      </p:sp>
      <p:graphicFrame>
        <p:nvGraphicFramePr>
          <p:cNvPr id="6" name="Group 44">
            <a:extLst>
              <a:ext uri="{FF2B5EF4-FFF2-40B4-BE49-F238E27FC236}">
                <a16:creationId xmlns:a16="http://schemas.microsoft.com/office/drawing/2014/main" id="{B9429D70-6CFE-17DA-63EB-ACDC74791E70}"/>
              </a:ext>
            </a:extLst>
          </p:cNvPr>
          <p:cNvGraphicFramePr>
            <a:graphicFrameLocks noGrp="1"/>
          </p:cNvGraphicFramePr>
          <p:nvPr/>
        </p:nvGraphicFramePr>
        <p:xfrm>
          <a:off x="2895600" y="4318000"/>
          <a:ext cx="6096000" cy="51804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 Box 68">
            <a:extLst>
              <a:ext uri="{FF2B5EF4-FFF2-40B4-BE49-F238E27FC236}">
                <a16:creationId xmlns:a16="http://schemas.microsoft.com/office/drawing/2014/main" id="{3CFBCB63-E129-FC95-3CF0-70E2FDC9C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Output Image</a:t>
            </a:r>
          </a:p>
        </p:txBody>
      </p:sp>
      <p:grpSp>
        <p:nvGrpSpPr>
          <p:cNvPr id="8" name="Group 71">
            <a:extLst>
              <a:ext uri="{FF2B5EF4-FFF2-40B4-BE49-F238E27FC236}">
                <a16:creationId xmlns:a16="http://schemas.microsoft.com/office/drawing/2014/main" id="{7159B853-1CE2-737E-1762-3204947DEF39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2244725"/>
            <a:ext cx="1828800" cy="1905000"/>
            <a:chOff x="1824" y="1680"/>
            <a:chExt cx="1152" cy="1200"/>
          </a:xfrm>
        </p:grpSpPr>
        <p:sp>
          <p:nvSpPr>
            <p:cNvPr id="9" name="Rectangle 33">
              <a:extLst>
                <a:ext uri="{FF2B5EF4-FFF2-40B4-BE49-F238E27FC236}">
                  <a16:creationId xmlns:a16="http://schemas.microsoft.com/office/drawing/2014/main" id="{837D505A-ABDC-CAE3-BD7F-66CAE8CBA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800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0" name="Rectangle 32">
              <a:extLst>
                <a:ext uri="{FF2B5EF4-FFF2-40B4-BE49-F238E27FC236}">
                  <a16:creationId xmlns:a16="http://schemas.microsoft.com/office/drawing/2014/main" id="{8175184D-89F8-B69F-C0FE-663FC74EB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800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1" name="Rectangle 31">
              <a:extLst>
                <a:ext uri="{FF2B5EF4-FFF2-40B4-BE49-F238E27FC236}">
                  <a16:creationId xmlns:a16="http://schemas.microsoft.com/office/drawing/2014/main" id="{E52D0A4A-EEB6-B880-A60D-F6290E1F4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800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2" name="Line 34">
              <a:extLst>
                <a:ext uri="{FF2B5EF4-FFF2-40B4-BE49-F238E27FC236}">
                  <a16:creationId xmlns:a16="http://schemas.microsoft.com/office/drawing/2014/main" id="{FE4DC848-FE94-70EB-9C68-F5F7B747A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US" dirty="0"/>
            </a:p>
          </p:txBody>
        </p:sp>
        <p:sp>
          <p:nvSpPr>
            <p:cNvPr id="13" name="Line 35">
              <a:extLst>
                <a:ext uri="{FF2B5EF4-FFF2-40B4-BE49-F238E27FC236}">
                  <a16:creationId xmlns:a16="http://schemas.microsoft.com/office/drawing/2014/main" id="{43B0439D-CBB1-3386-906B-5BA974FC54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36">
              <a:extLst>
                <a:ext uri="{FF2B5EF4-FFF2-40B4-BE49-F238E27FC236}">
                  <a16:creationId xmlns:a16="http://schemas.microsoft.com/office/drawing/2014/main" id="{B837CB9C-AB9B-E42C-9846-48C6B73C1F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37">
              <a:extLst>
                <a:ext uri="{FF2B5EF4-FFF2-40B4-BE49-F238E27FC236}">
                  <a16:creationId xmlns:a16="http://schemas.microsoft.com/office/drawing/2014/main" id="{82DBE8AD-A7A6-D8EA-4794-A22FF4A4ED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38">
              <a:extLst>
                <a:ext uri="{FF2B5EF4-FFF2-40B4-BE49-F238E27FC236}">
                  <a16:creationId xmlns:a16="http://schemas.microsoft.com/office/drawing/2014/main" id="{37275A70-5F88-22B2-8220-F9B3C82315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39">
              <a:extLst>
                <a:ext uri="{FF2B5EF4-FFF2-40B4-BE49-F238E27FC236}">
                  <a16:creationId xmlns:a16="http://schemas.microsoft.com/office/drawing/2014/main" id="{BE812B86-EE87-2B30-B4D5-42D201808F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AutoShape 69">
              <a:extLst>
                <a:ext uri="{FF2B5EF4-FFF2-40B4-BE49-F238E27FC236}">
                  <a16:creationId xmlns:a16="http://schemas.microsoft.com/office/drawing/2014/main" id="{3B222D67-127C-F595-6E1A-0B47FF4AE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" name="AutoShape 70">
              <a:extLst>
                <a:ext uri="{FF2B5EF4-FFF2-40B4-BE49-F238E27FC236}">
                  <a16:creationId xmlns:a16="http://schemas.microsoft.com/office/drawing/2014/main" id="{826F5133-50E0-6020-E7C9-214544113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74">
                <a:extLst>
                  <a:ext uri="{FF2B5EF4-FFF2-40B4-BE49-F238E27FC236}">
                    <a16:creationId xmlns:a16="http://schemas.microsoft.com/office/drawing/2014/main" id="{9648930A-7053-E76D-EB82-56543995568C}"/>
                  </a:ext>
                </a:extLst>
              </p:cNvPr>
              <p:cNvSpPr txBox="1"/>
              <p:nvPr/>
            </p:nvSpPr>
            <p:spPr bwMode="auto">
              <a:xfrm>
                <a:off x="1327274" y="5664199"/>
                <a:ext cx="3027997" cy="533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Object 74">
                <a:extLst>
                  <a:ext uri="{FF2B5EF4-FFF2-40B4-BE49-F238E27FC236}">
                    <a16:creationId xmlns:a16="http://schemas.microsoft.com/office/drawing/2014/main" id="{9648930A-7053-E76D-EB82-565439955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27274" y="5664199"/>
                <a:ext cx="3027997" cy="533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2">
                <a:extLst>
                  <a:ext uri="{FF2B5EF4-FFF2-40B4-BE49-F238E27FC236}">
                    <a16:creationId xmlns:a16="http://schemas.microsoft.com/office/drawing/2014/main" id="{DFE864F7-B46B-B0B4-FD0C-8BECAEB4B365}"/>
                  </a:ext>
                </a:extLst>
              </p:cNvPr>
              <p:cNvSpPr txBox="1"/>
              <p:nvPr/>
            </p:nvSpPr>
            <p:spPr bwMode="auto">
              <a:xfrm>
                <a:off x="4809396" y="5313998"/>
                <a:ext cx="3933825" cy="128746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32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 sz="32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sz="32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m:rPr>
                                    <m:nor/>
                                  </m:rPr>
                                  <a:rPr lang="en-US" sz="32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32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hits</m:t>
                                </m:r>
                                <m:r>
                                  <m:rPr>
                                    <m:nor/>
                                  </m:rPr>
                                  <a:rPr lang="en-US" sz="32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32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m:rPr>
                                    <m:nor/>
                                  </m:rPr>
                                  <a:rPr lang="en-US" sz="32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bject 2">
                <a:extLst>
                  <a:ext uri="{FF2B5EF4-FFF2-40B4-BE49-F238E27FC236}">
                    <a16:creationId xmlns:a16="http://schemas.microsoft.com/office/drawing/2014/main" id="{DFE864F7-B46B-B0B4-FD0C-8BECAEB4B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9396" y="5313998"/>
                <a:ext cx="3933825" cy="12874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E51EE90-FB6E-2DFE-D5E7-C7134161818C}"/>
              </a:ext>
            </a:extLst>
          </p:cNvPr>
          <p:cNvSpPr txBox="1"/>
          <p:nvPr/>
        </p:nvSpPr>
        <p:spPr>
          <a:xfrm>
            <a:off x="3581400" y="4362523"/>
            <a:ext cx="36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A28420-7648-F7B8-429C-DCA38C579F4E}"/>
              </a:ext>
            </a:extLst>
          </p:cNvPr>
          <p:cNvSpPr txBox="1"/>
          <p:nvPr/>
        </p:nvSpPr>
        <p:spPr>
          <a:xfrm>
            <a:off x="4170974" y="4362523"/>
            <a:ext cx="36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60FC1A-C811-4F68-1BBF-0AD946002AF3}"/>
              </a:ext>
            </a:extLst>
          </p:cNvPr>
          <p:cNvSpPr txBox="1"/>
          <p:nvPr/>
        </p:nvSpPr>
        <p:spPr>
          <a:xfrm>
            <a:off x="4809396" y="4374383"/>
            <a:ext cx="36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886D62-4877-EF8F-0E9F-1E30839A0DAB}"/>
              </a:ext>
            </a:extLst>
          </p:cNvPr>
          <p:cNvSpPr txBox="1"/>
          <p:nvPr/>
        </p:nvSpPr>
        <p:spPr>
          <a:xfrm>
            <a:off x="5405520" y="4362522"/>
            <a:ext cx="36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A1EFE6-D23F-EE9B-2BCA-957F03C4BB9F}"/>
              </a:ext>
            </a:extLst>
          </p:cNvPr>
          <p:cNvSpPr txBox="1"/>
          <p:nvPr/>
        </p:nvSpPr>
        <p:spPr>
          <a:xfrm>
            <a:off x="6043942" y="4341167"/>
            <a:ext cx="36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E34364-E784-F951-8E6D-ED07F882D736}"/>
              </a:ext>
            </a:extLst>
          </p:cNvPr>
          <p:cNvSpPr txBox="1"/>
          <p:nvPr/>
        </p:nvSpPr>
        <p:spPr>
          <a:xfrm>
            <a:off x="6633516" y="4341167"/>
            <a:ext cx="36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EF5070-DA70-519B-19F7-6DEC2D97D1B4}"/>
              </a:ext>
            </a:extLst>
          </p:cNvPr>
          <p:cNvSpPr txBox="1"/>
          <p:nvPr/>
        </p:nvSpPr>
        <p:spPr>
          <a:xfrm>
            <a:off x="7260931" y="4341167"/>
            <a:ext cx="36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B8F1BD-96A1-CA70-1318-A94F81234418}"/>
              </a:ext>
            </a:extLst>
          </p:cNvPr>
          <p:cNvSpPr txBox="1"/>
          <p:nvPr/>
        </p:nvSpPr>
        <p:spPr>
          <a:xfrm>
            <a:off x="7888346" y="4341167"/>
            <a:ext cx="36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1569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7037E-6 L 0.05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 -3.7037E-6 L 0.1 -3.7037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 -3.7037E-6 L 0.14896 -0.0004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96 -0.00046 L 0.19896 -0.0004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96 -0.00046 L 0.24792 -0.0004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92 -0.00046 L 0.29948 -0.0004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948 -0.00046 L 0.34896 -0.0004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86BCA-63C5-4107-C61E-3D0BC4DB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5988C-6E8B-9CB1-C6FC-28BD9D79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IE" altLang="en-US" sz="2800" b="1" dirty="0">
                <a:ea typeface="ＭＳ Ｐゴシック" panose="020B0600070205080204" pitchFamily="34" charset="-128"/>
              </a:rPr>
              <a:t>2D Dilation </a:t>
            </a:r>
            <a:r>
              <a:rPr lang="en-IE" altLang="en-US" sz="2800" dirty="0">
                <a:ea typeface="ＭＳ Ｐゴシック" panose="020B0600070205080204" pitchFamily="34" charset="-128"/>
              </a:rPr>
              <a:t>(</a:t>
            </a:r>
            <a:r>
              <a:rPr lang="en-US" altLang="en-US" sz="2800" dirty="0"/>
              <a:t>based on “Hit”)</a:t>
            </a:r>
            <a:endParaRPr lang="en-US" sz="2800" b="1" dirty="0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8A207005-30C0-1BF5-B5A4-32C9889C4774}"/>
              </a:ext>
            </a:extLst>
          </p:cNvPr>
          <p:cNvGrpSpPr>
            <a:grpSpLocks/>
          </p:cNvGrpSpPr>
          <p:nvPr/>
        </p:nvGrpSpPr>
        <p:grpSpPr bwMode="auto">
          <a:xfrm>
            <a:off x="390525" y="1585913"/>
            <a:ext cx="3927475" cy="3900487"/>
            <a:chOff x="202" y="944"/>
            <a:chExt cx="2474" cy="2457"/>
          </a:xfrm>
        </p:grpSpPr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ACD44A47-822E-0C22-E789-EA585D816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C8B7C65C-538C-E4B1-0079-4A8F18D75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Rectangle 6">
              <a:extLst>
                <a:ext uri="{FF2B5EF4-FFF2-40B4-BE49-F238E27FC236}">
                  <a16:creationId xmlns:a16="http://schemas.microsoft.com/office/drawing/2014/main" id="{91435600-98FB-FC8D-A5BB-065E789C9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1A734DD9-3318-AD25-9DAF-1B704D696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5F08C772-226B-2B97-876A-9906B9A5D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F8275799-C7B5-F234-4EA0-0B5E76096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" name="Rectangle 10">
              <a:extLst>
                <a:ext uri="{FF2B5EF4-FFF2-40B4-BE49-F238E27FC236}">
                  <a16:creationId xmlns:a16="http://schemas.microsoft.com/office/drawing/2014/main" id="{43BF6C31-DC45-84BC-BE33-4D66D4C4D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" name="Rectangle 11">
              <a:extLst>
                <a:ext uri="{FF2B5EF4-FFF2-40B4-BE49-F238E27FC236}">
                  <a16:creationId xmlns:a16="http://schemas.microsoft.com/office/drawing/2014/main" id="{6FA0E4AF-A066-BE76-80A4-235071AA5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" name="Rectangle 12">
              <a:extLst>
                <a:ext uri="{FF2B5EF4-FFF2-40B4-BE49-F238E27FC236}">
                  <a16:creationId xmlns:a16="http://schemas.microsoft.com/office/drawing/2014/main" id="{20FFD393-F6D6-96FF-F514-187DFB964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98F7EC32-1405-ABD6-FD5E-11CCB6D1B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" name="Rectangle 14">
              <a:extLst>
                <a:ext uri="{FF2B5EF4-FFF2-40B4-BE49-F238E27FC236}">
                  <a16:creationId xmlns:a16="http://schemas.microsoft.com/office/drawing/2014/main" id="{CF5DA59A-BB44-8BB7-FB62-51660B8F5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" name="Rectangle 15">
              <a:extLst>
                <a:ext uri="{FF2B5EF4-FFF2-40B4-BE49-F238E27FC236}">
                  <a16:creationId xmlns:a16="http://schemas.microsoft.com/office/drawing/2014/main" id="{4E30BC60-A158-38FE-3553-FB810739F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" name="Rectangle 16">
              <a:extLst>
                <a:ext uri="{FF2B5EF4-FFF2-40B4-BE49-F238E27FC236}">
                  <a16:creationId xmlns:a16="http://schemas.microsoft.com/office/drawing/2014/main" id="{615C40E7-4BCA-0A59-F9AA-11E9C5295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" name="Rectangle 17">
              <a:extLst>
                <a:ext uri="{FF2B5EF4-FFF2-40B4-BE49-F238E27FC236}">
                  <a16:creationId xmlns:a16="http://schemas.microsoft.com/office/drawing/2014/main" id="{B69C9075-4F01-455C-3EC6-669C34558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" name="Rectangle 18">
              <a:extLst>
                <a:ext uri="{FF2B5EF4-FFF2-40B4-BE49-F238E27FC236}">
                  <a16:creationId xmlns:a16="http://schemas.microsoft.com/office/drawing/2014/main" id="{EEA80065-7334-B9AA-2C6A-F8B339676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" name="Rectangle 19">
              <a:extLst>
                <a:ext uri="{FF2B5EF4-FFF2-40B4-BE49-F238E27FC236}">
                  <a16:creationId xmlns:a16="http://schemas.microsoft.com/office/drawing/2014/main" id="{1FDB3CBA-FE15-5FA8-4976-D1C35361A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" name="Rectangle 20">
              <a:extLst>
                <a:ext uri="{FF2B5EF4-FFF2-40B4-BE49-F238E27FC236}">
                  <a16:creationId xmlns:a16="http://schemas.microsoft.com/office/drawing/2014/main" id="{754F848D-A6EC-35FD-72DB-9865954D2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" name="Rectangle 21">
              <a:extLst>
                <a:ext uri="{FF2B5EF4-FFF2-40B4-BE49-F238E27FC236}">
                  <a16:creationId xmlns:a16="http://schemas.microsoft.com/office/drawing/2014/main" id="{9168504E-2181-428F-70F0-CFA59A6C7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" name="Rectangle 22">
              <a:extLst>
                <a:ext uri="{FF2B5EF4-FFF2-40B4-BE49-F238E27FC236}">
                  <a16:creationId xmlns:a16="http://schemas.microsoft.com/office/drawing/2014/main" id="{C24DB3FD-E3B6-C437-45C5-1A7D5FDAA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" name="Rectangle 23">
              <a:extLst>
                <a:ext uri="{FF2B5EF4-FFF2-40B4-BE49-F238E27FC236}">
                  <a16:creationId xmlns:a16="http://schemas.microsoft.com/office/drawing/2014/main" id="{450D6C8A-A08B-46FE-DFFD-2CE5BBF14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" name="Rectangle 24">
              <a:extLst>
                <a:ext uri="{FF2B5EF4-FFF2-40B4-BE49-F238E27FC236}">
                  <a16:creationId xmlns:a16="http://schemas.microsoft.com/office/drawing/2014/main" id="{94ECD1FC-408A-DCDA-75B1-05CC37D2E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2" name="Rectangle 25">
              <a:extLst>
                <a:ext uri="{FF2B5EF4-FFF2-40B4-BE49-F238E27FC236}">
                  <a16:creationId xmlns:a16="http://schemas.microsoft.com/office/drawing/2014/main" id="{F2A280AD-3423-CDD8-A0E4-B5F5CBC97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" name="Rectangle 26">
              <a:extLst>
                <a:ext uri="{FF2B5EF4-FFF2-40B4-BE49-F238E27FC236}">
                  <a16:creationId xmlns:a16="http://schemas.microsoft.com/office/drawing/2014/main" id="{EABF68CF-512F-E776-4E2E-47D7F15AF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" name="Rectangle 27">
              <a:extLst>
                <a:ext uri="{FF2B5EF4-FFF2-40B4-BE49-F238E27FC236}">
                  <a16:creationId xmlns:a16="http://schemas.microsoft.com/office/drawing/2014/main" id="{D0B7641C-BBC1-E51D-A6F6-D4FC1F7E4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5" name="Rectangle 28">
              <a:extLst>
                <a:ext uri="{FF2B5EF4-FFF2-40B4-BE49-F238E27FC236}">
                  <a16:creationId xmlns:a16="http://schemas.microsoft.com/office/drawing/2014/main" id="{7EFA229C-5459-99D7-9EBE-571901643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Rectangle 29">
              <a:extLst>
                <a:ext uri="{FF2B5EF4-FFF2-40B4-BE49-F238E27FC236}">
                  <a16:creationId xmlns:a16="http://schemas.microsoft.com/office/drawing/2014/main" id="{C883C28B-FC85-C805-561A-938E41B86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" name="Rectangle 30">
              <a:extLst>
                <a:ext uri="{FF2B5EF4-FFF2-40B4-BE49-F238E27FC236}">
                  <a16:creationId xmlns:a16="http://schemas.microsoft.com/office/drawing/2014/main" id="{87E8A45B-7058-E46F-66A6-2A53B9BFE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065F0861-406A-34A6-AF52-DC03C5B88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" name="Rectangle 32">
              <a:extLst>
                <a:ext uri="{FF2B5EF4-FFF2-40B4-BE49-F238E27FC236}">
                  <a16:creationId xmlns:a16="http://schemas.microsoft.com/office/drawing/2014/main" id="{21BEEA7C-9714-9F47-7362-A8BBED2CE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" name="Rectangle 33">
              <a:extLst>
                <a:ext uri="{FF2B5EF4-FFF2-40B4-BE49-F238E27FC236}">
                  <a16:creationId xmlns:a16="http://schemas.microsoft.com/office/drawing/2014/main" id="{4FDCAA1D-2CA3-EE14-B607-B06719475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" name="Rectangle 34">
              <a:extLst>
                <a:ext uri="{FF2B5EF4-FFF2-40B4-BE49-F238E27FC236}">
                  <a16:creationId xmlns:a16="http://schemas.microsoft.com/office/drawing/2014/main" id="{A9092236-A870-B533-0CCB-E927D3B0E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2" name="Rectangle 35">
              <a:extLst>
                <a:ext uri="{FF2B5EF4-FFF2-40B4-BE49-F238E27FC236}">
                  <a16:creationId xmlns:a16="http://schemas.microsoft.com/office/drawing/2014/main" id="{102BB2A4-308E-E4A0-F791-7CE598DC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" name="Rectangle 36">
              <a:extLst>
                <a:ext uri="{FF2B5EF4-FFF2-40B4-BE49-F238E27FC236}">
                  <a16:creationId xmlns:a16="http://schemas.microsoft.com/office/drawing/2014/main" id="{53A328C1-754F-36D8-3A99-21DE8D53C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" name="Rectangle 37">
              <a:extLst>
                <a:ext uri="{FF2B5EF4-FFF2-40B4-BE49-F238E27FC236}">
                  <a16:creationId xmlns:a16="http://schemas.microsoft.com/office/drawing/2014/main" id="{A892FBA6-8A9C-245B-B4CE-FBD8B52F9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" name="Rectangle 38">
              <a:extLst>
                <a:ext uri="{FF2B5EF4-FFF2-40B4-BE49-F238E27FC236}">
                  <a16:creationId xmlns:a16="http://schemas.microsoft.com/office/drawing/2014/main" id="{6D3DF703-7451-D77C-36C2-C202B6F83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" name="Rectangle 39">
              <a:extLst>
                <a:ext uri="{FF2B5EF4-FFF2-40B4-BE49-F238E27FC236}">
                  <a16:creationId xmlns:a16="http://schemas.microsoft.com/office/drawing/2014/main" id="{84346382-1541-0C1F-89B5-AE849ACD2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7" name="Rectangle 40">
              <a:extLst>
                <a:ext uri="{FF2B5EF4-FFF2-40B4-BE49-F238E27FC236}">
                  <a16:creationId xmlns:a16="http://schemas.microsoft.com/office/drawing/2014/main" id="{7158BA8A-D95F-787E-C0FB-03165A266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" name="Rectangle 41">
              <a:extLst>
                <a:ext uri="{FF2B5EF4-FFF2-40B4-BE49-F238E27FC236}">
                  <a16:creationId xmlns:a16="http://schemas.microsoft.com/office/drawing/2014/main" id="{139F9824-6916-0427-A31D-B5C6289A3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9" name="Rectangle 42">
              <a:extLst>
                <a:ext uri="{FF2B5EF4-FFF2-40B4-BE49-F238E27FC236}">
                  <a16:creationId xmlns:a16="http://schemas.microsoft.com/office/drawing/2014/main" id="{D4887C9E-FA03-9B7E-FA3A-F3D09B4E3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" name="Rectangle 43">
              <a:extLst>
                <a:ext uri="{FF2B5EF4-FFF2-40B4-BE49-F238E27FC236}">
                  <a16:creationId xmlns:a16="http://schemas.microsoft.com/office/drawing/2014/main" id="{F84276BA-D7DC-60B5-45F5-AD6CD2433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E5CD324F-B202-0182-3D11-F0BF7927C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" name="Rectangle 45">
              <a:extLst>
                <a:ext uri="{FF2B5EF4-FFF2-40B4-BE49-F238E27FC236}">
                  <a16:creationId xmlns:a16="http://schemas.microsoft.com/office/drawing/2014/main" id="{92B1B716-AF12-5C7F-5C1C-15AD950F4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" name="Rectangle 46">
              <a:extLst>
                <a:ext uri="{FF2B5EF4-FFF2-40B4-BE49-F238E27FC236}">
                  <a16:creationId xmlns:a16="http://schemas.microsoft.com/office/drawing/2014/main" id="{F300457F-C5BC-4E2E-0F4B-2AEF9B41D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" name="Rectangle 47">
              <a:extLst>
                <a:ext uri="{FF2B5EF4-FFF2-40B4-BE49-F238E27FC236}">
                  <a16:creationId xmlns:a16="http://schemas.microsoft.com/office/drawing/2014/main" id="{FAD214E0-C8AD-77DC-3840-904FB92CF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5" name="Rectangle 48">
              <a:extLst>
                <a:ext uri="{FF2B5EF4-FFF2-40B4-BE49-F238E27FC236}">
                  <a16:creationId xmlns:a16="http://schemas.microsoft.com/office/drawing/2014/main" id="{2F25680A-FD76-F6CF-23F0-F61C1845E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" name="Rectangle 49">
              <a:extLst>
                <a:ext uri="{FF2B5EF4-FFF2-40B4-BE49-F238E27FC236}">
                  <a16:creationId xmlns:a16="http://schemas.microsoft.com/office/drawing/2014/main" id="{E61DD27B-7606-9D77-3533-B04F33B76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" name="Rectangle 50">
              <a:extLst>
                <a:ext uri="{FF2B5EF4-FFF2-40B4-BE49-F238E27FC236}">
                  <a16:creationId xmlns:a16="http://schemas.microsoft.com/office/drawing/2014/main" id="{C3383E85-5444-135C-0308-858C44B32A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8" name="Rectangle 51">
              <a:extLst>
                <a:ext uri="{FF2B5EF4-FFF2-40B4-BE49-F238E27FC236}">
                  <a16:creationId xmlns:a16="http://schemas.microsoft.com/office/drawing/2014/main" id="{0BA63E0C-6C57-2B55-A079-9BC30712F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" name="Rectangle 52">
              <a:extLst>
                <a:ext uri="{FF2B5EF4-FFF2-40B4-BE49-F238E27FC236}">
                  <a16:creationId xmlns:a16="http://schemas.microsoft.com/office/drawing/2014/main" id="{BAA78366-B415-5E82-8D18-DB317B416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0" name="Rectangle 53">
              <a:extLst>
                <a:ext uri="{FF2B5EF4-FFF2-40B4-BE49-F238E27FC236}">
                  <a16:creationId xmlns:a16="http://schemas.microsoft.com/office/drawing/2014/main" id="{ADB0998C-6BF3-E256-6C0E-BB4ED73C4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" name="Rectangle 54">
              <a:extLst>
                <a:ext uri="{FF2B5EF4-FFF2-40B4-BE49-F238E27FC236}">
                  <a16:creationId xmlns:a16="http://schemas.microsoft.com/office/drawing/2014/main" id="{81CF3CFC-7855-C9B5-E8DE-907D7EBC7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" name="Rectangle 55">
              <a:extLst>
                <a:ext uri="{FF2B5EF4-FFF2-40B4-BE49-F238E27FC236}">
                  <a16:creationId xmlns:a16="http://schemas.microsoft.com/office/drawing/2014/main" id="{FA3B55E1-A4B0-5D48-D66E-855614768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" name="Rectangle 56">
              <a:extLst>
                <a:ext uri="{FF2B5EF4-FFF2-40B4-BE49-F238E27FC236}">
                  <a16:creationId xmlns:a16="http://schemas.microsoft.com/office/drawing/2014/main" id="{A688C0EC-F612-A7B7-7DE1-9BC8CDCBA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" name="Rectangle 57">
              <a:extLst>
                <a:ext uri="{FF2B5EF4-FFF2-40B4-BE49-F238E27FC236}">
                  <a16:creationId xmlns:a16="http://schemas.microsoft.com/office/drawing/2014/main" id="{4679D436-C3B8-B85F-B101-9B5F66186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5" name="Rectangle 58">
              <a:extLst>
                <a:ext uri="{FF2B5EF4-FFF2-40B4-BE49-F238E27FC236}">
                  <a16:creationId xmlns:a16="http://schemas.microsoft.com/office/drawing/2014/main" id="{792F115C-D719-1DEE-ED09-A7E5D8A9D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6" name="Rectangle 59">
              <a:extLst>
                <a:ext uri="{FF2B5EF4-FFF2-40B4-BE49-F238E27FC236}">
                  <a16:creationId xmlns:a16="http://schemas.microsoft.com/office/drawing/2014/main" id="{74DB5C78-1FD7-22F1-3147-B39F8ECC3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7" name="Rectangle 60">
              <a:extLst>
                <a:ext uri="{FF2B5EF4-FFF2-40B4-BE49-F238E27FC236}">
                  <a16:creationId xmlns:a16="http://schemas.microsoft.com/office/drawing/2014/main" id="{8C3F325E-799F-264B-35AC-1910B2A63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8" name="Rectangle 61">
              <a:extLst>
                <a:ext uri="{FF2B5EF4-FFF2-40B4-BE49-F238E27FC236}">
                  <a16:creationId xmlns:a16="http://schemas.microsoft.com/office/drawing/2014/main" id="{468F97AB-CCAC-54E2-9062-2DCD12D72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9" name="Rectangle 62">
              <a:extLst>
                <a:ext uri="{FF2B5EF4-FFF2-40B4-BE49-F238E27FC236}">
                  <a16:creationId xmlns:a16="http://schemas.microsoft.com/office/drawing/2014/main" id="{ADAB74E1-BA0A-A9FE-B76B-4FCB2E6FC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0" name="Rectangle 63">
              <a:extLst>
                <a:ext uri="{FF2B5EF4-FFF2-40B4-BE49-F238E27FC236}">
                  <a16:creationId xmlns:a16="http://schemas.microsoft.com/office/drawing/2014/main" id="{42FF98D8-B665-7A3C-5256-63F53AD0F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1" name="Rectangle 64">
              <a:extLst>
                <a:ext uri="{FF2B5EF4-FFF2-40B4-BE49-F238E27FC236}">
                  <a16:creationId xmlns:a16="http://schemas.microsoft.com/office/drawing/2014/main" id="{4C3CA352-ACAB-A292-DDF9-3E123DA35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2" name="Rectangle 65">
              <a:extLst>
                <a:ext uri="{FF2B5EF4-FFF2-40B4-BE49-F238E27FC236}">
                  <a16:creationId xmlns:a16="http://schemas.microsoft.com/office/drawing/2014/main" id="{4AE46A86-FD0E-A7E9-5BE7-7BFFD59B8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029D80D6-187A-ED87-5BD9-EA13069A0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" name="Rectangle 67">
              <a:extLst>
                <a:ext uri="{FF2B5EF4-FFF2-40B4-BE49-F238E27FC236}">
                  <a16:creationId xmlns:a16="http://schemas.microsoft.com/office/drawing/2014/main" id="{3427AE44-3DE4-8541-0AC3-B50B67C17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95" name="Group 68">
            <a:extLst>
              <a:ext uri="{FF2B5EF4-FFF2-40B4-BE49-F238E27FC236}">
                <a16:creationId xmlns:a16="http://schemas.microsoft.com/office/drawing/2014/main" id="{AB36ABA5-E71B-632E-DFE9-08F9466B619E}"/>
              </a:ext>
            </a:extLst>
          </p:cNvPr>
          <p:cNvGrpSpPr>
            <a:grpSpLocks/>
          </p:cNvGrpSpPr>
          <p:nvPr/>
        </p:nvGrpSpPr>
        <p:grpSpPr bwMode="auto">
          <a:xfrm>
            <a:off x="-100013" y="1573213"/>
            <a:ext cx="1474788" cy="1463675"/>
            <a:chOff x="262" y="1078"/>
            <a:chExt cx="929" cy="922"/>
          </a:xfrm>
        </p:grpSpPr>
        <p:sp>
          <p:nvSpPr>
            <p:cNvPr id="96" name="Rectangle 69">
              <a:extLst>
                <a:ext uri="{FF2B5EF4-FFF2-40B4-BE49-F238E27FC236}">
                  <a16:creationId xmlns:a16="http://schemas.microsoft.com/office/drawing/2014/main" id="{19ACFAE6-86D6-3CA8-6A2C-738CB8426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7" name="Rectangle 70">
              <a:extLst>
                <a:ext uri="{FF2B5EF4-FFF2-40B4-BE49-F238E27FC236}">
                  <a16:creationId xmlns:a16="http://schemas.microsoft.com/office/drawing/2014/main" id="{9CD8BF3F-5635-4EFB-5D1B-1264905B7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8" name="Rectangle 71">
              <a:extLst>
                <a:ext uri="{FF2B5EF4-FFF2-40B4-BE49-F238E27FC236}">
                  <a16:creationId xmlns:a16="http://schemas.microsoft.com/office/drawing/2014/main" id="{E769AD2E-3BCC-8D1B-0288-D2F07F618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9" name="Rectangle 72">
              <a:extLst>
                <a:ext uri="{FF2B5EF4-FFF2-40B4-BE49-F238E27FC236}">
                  <a16:creationId xmlns:a16="http://schemas.microsoft.com/office/drawing/2014/main" id="{A11BFEC5-D4F3-82AE-4169-E73C1F37E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0" name="Rectangle 73">
              <a:extLst>
                <a:ext uri="{FF2B5EF4-FFF2-40B4-BE49-F238E27FC236}">
                  <a16:creationId xmlns:a16="http://schemas.microsoft.com/office/drawing/2014/main" id="{55EBE48A-E0FB-FCA2-5BC0-F93FDE533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" name="Rectangle 74">
              <a:extLst>
                <a:ext uri="{FF2B5EF4-FFF2-40B4-BE49-F238E27FC236}">
                  <a16:creationId xmlns:a16="http://schemas.microsoft.com/office/drawing/2014/main" id="{A7AEB178-3FA6-662F-C109-688DC1E21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" name="Rectangle 75">
              <a:extLst>
                <a:ext uri="{FF2B5EF4-FFF2-40B4-BE49-F238E27FC236}">
                  <a16:creationId xmlns:a16="http://schemas.microsoft.com/office/drawing/2014/main" id="{591217B9-854C-0E6E-FDA4-CC7717836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" name="Rectangle 76">
              <a:extLst>
                <a:ext uri="{FF2B5EF4-FFF2-40B4-BE49-F238E27FC236}">
                  <a16:creationId xmlns:a16="http://schemas.microsoft.com/office/drawing/2014/main" id="{0E903D5E-6F05-A779-39A5-25822FC0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" name="Rectangle 77">
              <a:extLst>
                <a:ext uri="{FF2B5EF4-FFF2-40B4-BE49-F238E27FC236}">
                  <a16:creationId xmlns:a16="http://schemas.microsoft.com/office/drawing/2014/main" id="{085FFD3A-F753-27C7-4C53-B1F214C5E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05" name="Text Box 78">
            <a:extLst>
              <a:ext uri="{FF2B5EF4-FFF2-40B4-BE49-F238E27FC236}">
                <a16:creationId xmlns:a16="http://schemas.microsoft.com/office/drawing/2014/main" id="{2CE767F6-B485-E2B8-51BF-DACD67695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488" y="5967413"/>
            <a:ext cx="3311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 sz="2800"/>
              <a:t>Structuring Element</a:t>
            </a:r>
            <a:endParaRPr lang="en-US" altLang="en-US" sz="2800"/>
          </a:p>
        </p:txBody>
      </p:sp>
      <p:grpSp>
        <p:nvGrpSpPr>
          <p:cNvPr id="106" name="Group 79">
            <a:extLst>
              <a:ext uri="{FF2B5EF4-FFF2-40B4-BE49-F238E27FC236}">
                <a16:creationId xmlns:a16="http://schemas.microsoft.com/office/drawing/2014/main" id="{99A495B3-214B-ABB1-76AA-B1C92DC22C3B}"/>
              </a:ext>
            </a:extLst>
          </p:cNvPr>
          <p:cNvGrpSpPr>
            <a:grpSpLocks/>
          </p:cNvGrpSpPr>
          <p:nvPr/>
        </p:nvGrpSpPr>
        <p:grpSpPr bwMode="auto">
          <a:xfrm>
            <a:off x="2454275" y="5703888"/>
            <a:ext cx="1081088" cy="1068387"/>
            <a:chOff x="1339" y="3268"/>
            <a:chExt cx="932" cy="921"/>
          </a:xfrm>
        </p:grpSpPr>
        <p:sp>
          <p:nvSpPr>
            <p:cNvPr id="107" name="Rectangle 80">
              <a:extLst>
                <a:ext uri="{FF2B5EF4-FFF2-40B4-BE49-F238E27FC236}">
                  <a16:creationId xmlns:a16="http://schemas.microsoft.com/office/drawing/2014/main" id="{91CF8581-5BAB-DF02-F6E6-BCE3FD5F6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8" name="Rectangle 81">
              <a:extLst>
                <a:ext uri="{FF2B5EF4-FFF2-40B4-BE49-F238E27FC236}">
                  <a16:creationId xmlns:a16="http://schemas.microsoft.com/office/drawing/2014/main" id="{C19D4591-73BD-6B39-170B-D4D9AC3A5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9" name="Rectangle 82">
              <a:extLst>
                <a:ext uri="{FF2B5EF4-FFF2-40B4-BE49-F238E27FC236}">
                  <a16:creationId xmlns:a16="http://schemas.microsoft.com/office/drawing/2014/main" id="{920C75A4-894C-D97D-D28C-BF6AF106C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0" name="Rectangle 83">
              <a:extLst>
                <a:ext uri="{FF2B5EF4-FFF2-40B4-BE49-F238E27FC236}">
                  <a16:creationId xmlns:a16="http://schemas.microsoft.com/office/drawing/2014/main" id="{30DD469C-1236-E544-A30A-5136980E9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1" name="Rectangle 84">
              <a:extLst>
                <a:ext uri="{FF2B5EF4-FFF2-40B4-BE49-F238E27FC236}">
                  <a16:creationId xmlns:a16="http://schemas.microsoft.com/office/drawing/2014/main" id="{12A190A4-C38E-32F4-0516-1B10A41D2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2" name="Rectangle 85">
              <a:extLst>
                <a:ext uri="{FF2B5EF4-FFF2-40B4-BE49-F238E27FC236}">
                  <a16:creationId xmlns:a16="http://schemas.microsoft.com/office/drawing/2014/main" id="{DD57C65D-0C4C-2E44-87CA-85A2D58E1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3" name="Rectangle 86">
              <a:extLst>
                <a:ext uri="{FF2B5EF4-FFF2-40B4-BE49-F238E27FC236}">
                  <a16:creationId xmlns:a16="http://schemas.microsoft.com/office/drawing/2014/main" id="{CA7E77B8-D0ED-1288-22DF-44E4592CE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4" name="Rectangle 87">
              <a:extLst>
                <a:ext uri="{FF2B5EF4-FFF2-40B4-BE49-F238E27FC236}">
                  <a16:creationId xmlns:a16="http://schemas.microsoft.com/office/drawing/2014/main" id="{0D23EF32-B808-4677-6350-DFDEC4B33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5" name="Rectangle 88">
              <a:extLst>
                <a:ext uri="{FF2B5EF4-FFF2-40B4-BE49-F238E27FC236}">
                  <a16:creationId xmlns:a16="http://schemas.microsoft.com/office/drawing/2014/main" id="{7EFF1FBA-E7E0-34F6-B108-B0A30A8EA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16" name="Group 89">
            <a:extLst>
              <a:ext uri="{FF2B5EF4-FFF2-40B4-BE49-F238E27FC236}">
                <a16:creationId xmlns:a16="http://schemas.microsoft.com/office/drawing/2014/main" id="{39178E2F-998C-1153-451F-4F2BAE2EEED3}"/>
              </a:ext>
            </a:extLst>
          </p:cNvPr>
          <p:cNvGrpSpPr>
            <a:grpSpLocks/>
          </p:cNvGrpSpPr>
          <p:nvPr/>
        </p:nvGrpSpPr>
        <p:grpSpPr bwMode="auto">
          <a:xfrm>
            <a:off x="387350" y="1573213"/>
            <a:ext cx="1474788" cy="1463675"/>
            <a:chOff x="262" y="1078"/>
            <a:chExt cx="929" cy="922"/>
          </a:xfrm>
        </p:grpSpPr>
        <p:sp>
          <p:nvSpPr>
            <p:cNvPr id="117" name="Rectangle 90">
              <a:extLst>
                <a:ext uri="{FF2B5EF4-FFF2-40B4-BE49-F238E27FC236}">
                  <a16:creationId xmlns:a16="http://schemas.microsoft.com/office/drawing/2014/main" id="{C5ED3CC5-BB88-12DF-C7AE-DCAF754F5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8" name="Rectangle 91">
              <a:extLst>
                <a:ext uri="{FF2B5EF4-FFF2-40B4-BE49-F238E27FC236}">
                  <a16:creationId xmlns:a16="http://schemas.microsoft.com/office/drawing/2014/main" id="{2814DD51-2AB5-EA68-6EA7-8CD2B2A4F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9" name="Rectangle 92">
              <a:extLst>
                <a:ext uri="{FF2B5EF4-FFF2-40B4-BE49-F238E27FC236}">
                  <a16:creationId xmlns:a16="http://schemas.microsoft.com/office/drawing/2014/main" id="{1A1DD314-C9A1-AB38-A998-6954B1C6C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0" name="Rectangle 93">
              <a:extLst>
                <a:ext uri="{FF2B5EF4-FFF2-40B4-BE49-F238E27FC236}">
                  <a16:creationId xmlns:a16="http://schemas.microsoft.com/office/drawing/2014/main" id="{9BC2D86B-1983-470B-6C90-D9D27A2DB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1" name="Rectangle 94">
              <a:extLst>
                <a:ext uri="{FF2B5EF4-FFF2-40B4-BE49-F238E27FC236}">
                  <a16:creationId xmlns:a16="http://schemas.microsoft.com/office/drawing/2014/main" id="{468ED27F-4675-712B-564E-5E32F33B1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" name="Rectangle 95">
              <a:extLst>
                <a:ext uri="{FF2B5EF4-FFF2-40B4-BE49-F238E27FC236}">
                  <a16:creationId xmlns:a16="http://schemas.microsoft.com/office/drawing/2014/main" id="{12B298FC-2F19-7423-7FAC-CD52D9D0A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" name="Rectangle 96">
              <a:extLst>
                <a:ext uri="{FF2B5EF4-FFF2-40B4-BE49-F238E27FC236}">
                  <a16:creationId xmlns:a16="http://schemas.microsoft.com/office/drawing/2014/main" id="{9F04EC4B-59FA-A330-A931-B4C4B72A78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" name="Rectangle 97">
              <a:extLst>
                <a:ext uri="{FF2B5EF4-FFF2-40B4-BE49-F238E27FC236}">
                  <a16:creationId xmlns:a16="http://schemas.microsoft.com/office/drawing/2014/main" id="{88F3838A-7D4E-6460-662A-A7BB4D29D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" name="Rectangle 98">
              <a:extLst>
                <a:ext uri="{FF2B5EF4-FFF2-40B4-BE49-F238E27FC236}">
                  <a16:creationId xmlns:a16="http://schemas.microsoft.com/office/drawing/2014/main" id="{B5B61234-931E-55E4-E37D-70D9420D8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26" name="Group 99">
            <a:extLst>
              <a:ext uri="{FF2B5EF4-FFF2-40B4-BE49-F238E27FC236}">
                <a16:creationId xmlns:a16="http://schemas.microsoft.com/office/drawing/2014/main" id="{D405D6AB-880C-CEB4-AB60-6D227E8051D7}"/>
              </a:ext>
            </a:extLst>
          </p:cNvPr>
          <p:cNvGrpSpPr>
            <a:grpSpLocks/>
          </p:cNvGrpSpPr>
          <p:nvPr/>
        </p:nvGrpSpPr>
        <p:grpSpPr bwMode="auto">
          <a:xfrm>
            <a:off x="884238" y="1573213"/>
            <a:ext cx="1474787" cy="1463675"/>
            <a:chOff x="262" y="1078"/>
            <a:chExt cx="929" cy="922"/>
          </a:xfrm>
        </p:grpSpPr>
        <p:sp>
          <p:nvSpPr>
            <p:cNvPr id="127" name="Rectangle 100">
              <a:extLst>
                <a:ext uri="{FF2B5EF4-FFF2-40B4-BE49-F238E27FC236}">
                  <a16:creationId xmlns:a16="http://schemas.microsoft.com/office/drawing/2014/main" id="{7695E278-865E-E9F9-4B2D-4E16F5A73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8" name="Rectangle 101">
              <a:extLst>
                <a:ext uri="{FF2B5EF4-FFF2-40B4-BE49-F238E27FC236}">
                  <a16:creationId xmlns:a16="http://schemas.microsoft.com/office/drawing/2014/main" id="{3B795745-2C40-E4C8-330B-79FC3F8A4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9" name="Rectangle 102">
              <a:extLst>
                <a:ext uri="{FF2B5EF4-FFF2-40B4-BE49-F238E27FC236}">
                  <a16:creationId xmlns:a16="http://schemas.microsoft.com/office/drawing/2014/main" id="{E2134E11-A24E-A1A2-7C33-4DBD1D1A1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0" name="Rectangle 103">
              <a:extLst>
                <a:ext uri="{FF2B5EF4-FFF2-40B4-BE49-F238E27FC236}">
                  <a16:creationId xmlns:a16="http://schemas.microsoft.com/office/drawing/2014/main" id="{F700A6BD-943F-8C4D-3C78-A8440F160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1" name="Rectangle 104">
              <a:extLst>
                <a:ext uri="{FF2B5EF4-FFF2-40B4-BE49-F238E27FC236}">
                  <a16:creationId xmlns:a16="http://schemas.microsoft.com/office/drawing/2014/main" id="{B52FDCD4-4A2D-403F-4A45-D4CE50407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2" name="Rectangle 105">
              <a:extLst>
                <a:ext uri="{FF2B5EF4-FFF2-40B4-BE49-F238E27FC236}">
                  <a16:creationId xmlns:a16="http://schemas.microsoft.com/office/drawing/2014/main" id="{0B11C12D-CA46-995C-6AED-DFC635CA9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" name="Rectangle 106">
              <a:extLst>
                <a:ext uri="{FF2B5EF4-FFF2-40B4-BE49-F238E27FC236}">
                  <a16:creationId xmlns:a16="http://schemas.microsoft.com/office/drawing/2014/main" id="{B1143BB2-34E7-4245-55B2-D9474D4E2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4" name="Rectangle 107">
              <a:extLst>
                <a:ext uri="{FF2B5EF4-FFF2-40B4-BE49-F238E27FC236}">
                  <a16:creationId xmlns:a16="http://schemas.microsoft.com/office/drawing/2014/main" id="{A9DC6114-0AB5-43C5-2890-10CD06423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5" name="Rectangle 108">
              <a:extLst>
                <a:ext uri="{FF2B5EF4-FFF2-40B4-BE49-F238E27FC236}">
                  <a16:creationId xmlns:a16="http://schemas.microsoft.com/office/drawing/2014/main" id="{0CA2536C-B21D-A567-1EEA-D67B38CB2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36" name="Group 109">
            <a:extLst>
              <a:ext uri="{FF2B5EF4-FFF2-40B4-BE49-F238E27FC236}">
                <a16:creationId xmlns:a16="http://schemas.microsoft.com/office/drawing/2014/main" id="{9800D3F6-B995-A0FB-9303-CC302C6BA290}"/>
              </a:ext>
            </a:extLst>
          </p:cNvPr>
          <p:cNvGrpSpPr>
            <a:grpSpLocks/>
          </p:cNvGrpSpPr>
          <p:nvPr/>
        </p:nvGrpSpPr>
        <p:grpSpPr bwMode="auto">
          <a:xfrm>
            <a:off x="1855788" y="1573213"/>
            <a:ext cx="1474787" cy="1463675"/>
            <a:chOff x="262" y="1078"/>
            <a:chExt cx="929" cy="922"/>
          </a:xfrm>
        </p:grpSpPr>
        <p:sp>
          <p:nvSpPr>
            <p:cNvPr id="137" name="Rectangle 110">
              <a:extLst>
                <a:ext uri="{FF2B5EF4-FFF2-40B4-BE49-F238E27FC236}">
                  <a16:creationId xmlns:a16="http://schemas.microsoft.com/office/drawing/2014/main" id="{06EC8B97-2614-96D3-9D95-7CF153A2E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8" name="Rectangle 111">
              <a:extLst>
                <a:ext uri="{FF2B5EF4-FFF2-40B4-BE49-F238E27FC236}">
                  <a16:creationId xmlns:a16="http://schemas.microsoft.com/office/drawing/2014/main" id="{8FB617F4-B08F-B994-677B-26F0133AB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9" name="Rectangle 112">
              <a:extLst>
                <a:ext uri="{FF2B5EF4-FFF2-40B4-BE49-F238E27FC236}">
                  <a16:creationId xmlns:a16="http://schemas.microsoft.com/office/drawing/2014/main" id="{531D8414-6394-FAFE-5850-5878546DE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0" name="Rectangle 113">
              <a:extLst>
                <a:ext uri="{FF2B5EF4-FFF2-40B4-BE49-F238E27FC236}">
                  <a16:creationId xmlns:a16="http://schemas.microsoft.com/office/drawing/2014/main" id="{9E2A1ED2-C3FA-6E86-215D-926D13636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" name="Rectangle 114">
              <a:extLst>
                <a:ext uri="{FF2B5EF4-FFF2-40B4-BE49-F238E27FC236}">
                  <a16:creationId xmlns:a16="http://schemas.microsoft.com/office/drawing/2014/main" id="{0858A3FD-98DC-76B4-ADBA-D279DBE9A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2" name="Rectangle 115">
              <a:extLst>
                <a:ext uri="{FF2B5EF4-FFF2-40B4-BE49-F238E27FC236}">
                  <a16:creationId xmlns:a16="http://schemas.microsoft.com/office/drawing/2014/main" id="{FDBC5C85-BC04-5F84-6B04-9127E1AA8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" name="Rectangle 116">
              <a:extLst>
                <a:ext uri="{FF2B5EF4-FFF2-40B4-BE49-F238E27FC236}">
                  <a16:creationId xmlns:a16="http://schemas.microsoft.com/office/drawing/2014/main" id="{27B04A14-4B2D-2047-EE88-82CD0C321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" name="Rectangle 117">
              <a:extLst>
                <a:ext uri="{FF2B5EF4-FFF2-40B4-BE49-F238E27FC236}">
                  <a16:creationId xmlns:a16="http://schemas.microsoft.com/office/drawing/2014/main" id="{BE029B09-DDF7-A7E5-41A4-38E7565E5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5" name="Rectangle 118">
              <a:extLst>
                <a:ext uri="{FF2B5EF4-FFF2-40B4-BE49-F238E27FC236}">
                  <a16:creationId xmlns:a16="http://schemas.microsoft.com/office/drawing/2014/main" id="{88283DE1-16C0-4843-68C6-D6948C7E9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46" name="Group 119">
            <a:extLst>
              <a:ext uri="{FF2B5EF4-FFF2-40B4-BE49-F238E27FC236}">
                <a16:creationId xmlns:a16="http://schemas.microsoft.com/office/drawing/2014/main" id="{2EB43D9A-8088-90A3-1E75-77DE2A713CC2}"/>
              </a:ext>
            </a:extLst>
          </p:cNvPr>
          <p:cNvGrpSpPr>
            <a:grpSpLocks/>
          </p:cNvGrpSpPr>
          <p:nvPr/>
        </p:nvGrpSpPr>
        <p:grpSpPr bwMode="auto">
          <a:xfrm>
            <a:off x="2347913" y="1573213"/>
            <a:ext cx="1474787" cy="1463675"/>
            <a:chOff x="262" y="1078"/>
            <a:chExt cx="929" cy="922"/>
          </a:xfrm>
        </p:grpSpPr>
        <p:sp>
          <p:nvSpPr>
            <p:cNvPr id="147" name="Rectangle 120">
              <a:extLst>
                <a:ext uri="{FF2B5EF4-FFF2-40B4-BE49-F238E27FC236}">
                  <a16:creationId xmlns:a16="http://schemas.microsoft.com/office/drawing/2014/main" id="{34A809FF-4F0B-DD18-1644-10A817B16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8" name="Rectangle 121">
              <a:extLst>
                <a:ext uri="{FF2B5EF4-FFF2-40B4-BE49-F238E27FC236}">
                  <a16:creationId xmlns:a16="http://schemas.microsoft.com/office/drawing/2014/main" id="{03BF539D-47E2-FE21-2A1F-1464CAAFB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9" name="Rectangle 122">
              <a:extLst>
                <a:ext uri="{FF2B5EF4-FFF2-40B4-BE49-F238E27FC236}">
                  <a16:creationId xmlns:a16="http://schemas.microsoft.com/office/drawing/2014/main" id="{50DBDE09-1904-6B01-CCEF-7A6B55784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" name="Rectangle 123">
              <a:extLst>
                <a:ext uri="{FF2B5EF4-FFF2-40B4-BE49-F238E27FC236}">
                  <a16:creationId xmlns:a16="http://schemas.microsoft.com/office/drawing/2014/main" id="{7CD8D165-7BCE-4FA8-A909-861E4D433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1" name="Rectangle 124">
              <a:extLst>
                <a:ext uri="{FF2B5EF4-FFF2-40B4-BE49-F238E27FC236}">
                  <a16:creationId xmlns:a16="http://schemas.microsoft.com/office/drawing/2014/main" id="{A22B2786-9774-27D0-0190-7937BB95F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2" name="Rectangle 125">
              <a:extLst>
                <a:ext uri="{FF2B5EF4-FFF2-40B4-BE49-F238E27FC236}">
                  <a16:creationId xmlns:a16="http://schemas.microsoft.com/office/drawing/2014/main" id="{EB3C9138-E9AB-70C9-2AB3-667DD68F0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" name="Rectangle 126">
              <a:extLst>
                <a:ext uri="{FF2B5EF4-FFF2-40B4-BE49-F238E27FC236}">
                  <a16:creationId xmlns:a16="http://schemas.microsoft.com/office/drawing/2014/main" id="{F5C3F398-5267-738E-2DD4-950660D7B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" name="Rectangle 127">
              <a:extLst>
                <a:ext uri="{FF2B5EF4-FFF2-40B4-BE49-F238E27FC236}">
                  <a16:creationId xmlns:a16="http://schemas.microsoft.com/office/drawing/2014/main" id="{56CAD5E2-F27C-8C5C-B382-3C1AC5CA3C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" name="Rectangle 128">
              <a:extLst>
                <a:ext uri="{FF2B5EF4-FFF2-40B4-BE49-F238E27FC236}">
                  <a16:creationId xmlns:a16="http://schemas.microsoft.com/office/drawing/2014/main" id="{D261C01A-012C-4E2A-9F47-4EAA684B8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56" name="Group 129">
            <a:extLst>
              <a:ext uri="{FF2B5EF4-FFF2-40B4-BE49-F238E27FC236}">
                <a16:creationId xmlns:a16="http://schemas.microsoft.com/office/drawing/2014/main" id="{6F67850C-F1E0-6BFA-2322-27D1E0573926}"/>
              </a:ext>
            </a:extLst>
          </p:cNvPr>
          <p:cNvGrpSpPr>
            <a:grpSpLocks/>
          </p:cNvGrpSpPr>
          <p:nvPr/>
        </p:nvGrpSpPr>
        <p:grpSpPr bwMode="auto">
          <a:xfrm>
            <a:off x="2825750" y="1573213"/>
            <a:ext cx="1474788" cy="1463675"/>
            <a:chOff x="262" y="1078"/>
            <a:chExt cx="929" cy="922"/>
          </a:xfrm>
        </p:grpSpPr>
        <p:sp>
          <p:nvSpPr>
            <p:cNvPr id="157" name="Rectangle 130">
              <a:extLst>
                <a:ext uri="{FF2B5EF4-FFF2-40B4-BE49-F238E27FC236}">
                  <a16:creationId xmlns:a16="http://schemas.microsoft.com/office/drawing/2014/main" id="{49A5C451-8CC0-DB83-856C-E819B0F15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8" name="Rectangle 131">
              <a:extLst>
                <a:ext uri="{FF2B5EF4-FFF2-40B4-BE49-F238E27FC236}">
                  <a16:creationId xmlns:a16="http://schemas.microsoft.com/office/drawing/2014/main" id="{8A87FC33-40E8-5BB1-5687-4F043BD4D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9" name="Rectangle 132">
              <a:extLst>
                <a:ext uri="{FF2B5EF4-FFF2-40B4-BE49-F238E27FC236}">
                  <a16:creationId xmlns:a16="http://schemas.microsoft.com/office/drawing/2014/main" id="{B7837CB9-5700-2AA6-379F-3A4C5D910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0" name="Rectangle 133">
              <a:extLst>
                <a:ext uri="{FF2B5EF4-FFF2-40B4-BE49-F238E27FC236}">
                  <a16:creationId xmlns:a16="http://schemas.microsoft.com/office/drawing/2014/main" id="{C2F1627D-6EBC-0AA4-7273-A516D8CC8C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1" name="Rectangle 134">
              <a:extLst>
                <a:ext uri="{FF2B5EF4-FFF2-40B4-BE49-F238E27FC236}">
                  <a16:creationId xmlns:a16="http://schemas.microsoft.com/office/drawing/2014/main" id="{C3D982CE-C00C-E27A-B611-55ED9663E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2" name="Rectangle 135">
              <a:extLst>
                <a:ext uri="{FF2B5EF4-FFF2-40B4-BE49-F238E27FC236}">
                  <a16:creationId xmlns:a16="http://schemas.microsoft.com/office/drawing/2014/main" id="{3B291C6D-DABB-22AB-3F56-66DD34CEE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3" name="Rectangle 136">
              <a:extLst>
                <a:ext uri="{FF2B5EF4-FFF2-40B4-BE49-F238E27FC236}">
                  <a16:creationId xmlns:a16="http://schemas.microsoft.com/office/drawing/2014/main" id="{FECC6F6F-D7B0-F1B3-66B1-A1E2F312D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4" name="Rectangle 137">
              <a:extLst>
                <a:ext uri="{FF2B5EF4-FFF2-40B4-BE49-F238E27FC236}">
                  <a16:creationId xmlns:a16="http://schemas.microsoft.com/office/drawing/2014/main" id="{95B110BB-AD51-35AF-70A5-A4BDE026D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5" name="Rectangle 138">
              <a:extLst>
                <a:ext uri="{FF2B5EF4-FFF2-40B4-BE49-F238E27FC236}">
                  <a16:creationId xmlns:a16="http://schemas.microsoft.com/office/drawing/2014/main" id="{46ACA27A-5171-2D53-B16C-9A97E8318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66" name="Group 139">
            <a:extLst>
              <a:ext uri="{FF2B5EF4-FFF2-40B4-BE49-F238E27FC236}">
                <a16:creationId xmlns:a16="http://schemas.microsoft.com/office/drawing/2014/main" id="{6669E4C4-8203-27E0-09EF-92836E553186}"/>
              </a:ext>
            </a:extLst>
          </p:cNvPr>
          <p:cNvGrpSpPr>
            <a:grpSpLocks/>
          </p:cNvGrpSpPr>
          <p:nvPr/>
        </p:nvGrpSpPr>
        <p:grpSpPr bwMode="auto">
          <a:xfrm>
            <a:off x="3317875" y="1573213"/>
            <a:ext cx="1474788" cy="1463675"/>
            <a:chOff x="262" y="1078"/>
            <a:chExt cx="929" cy="922"/>
          </a:xfrm>
        </p:grpSpPr>
        <p:sp>
          <p:nvSpPr>
            <p:cNvPr id="167" name="Rectangle 140">
              <a:extLst>
                <a:ext uri="{FF2B5EF4-FFF2-40B4-BE49-F238E27FC236}">
                  <a16:creationId xmlns:a16="http://schemas.microsoft.com/office/drawing/2014/main" id="{D901DEA7-B8DB-6042-CC91-261846D4D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8" name="Rectangle 141">
              <a:extLst>
                <a:ext uri="{FF2B5EF4-FFF2-40B4-BE49-F238E27FC236}">
                  <a16:creationId xmlns:a16="http://schemas.microsoft.com/office/drawing/2014/main" id="{39B1A522-F57C-F437-C6A5-E2DC396B0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9" name="Rectangle 142">
              <a:extLst>
                <a:ext uri="{FF2B5EF4-FFF2-40B4-BE49-F238E27FC236}">
                  <a16:creationId xmlns:a16="http://schemas.microsoft.com/office/drawing/2014/main" id="{B7B71A5A-3EE7-94D4-D8FB-51BD07232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0" name="Rectangle 143">
              <a:extLst>
                <a:ext uri="{FF2B5EF4-FFF2-40B4-BE49-F238E27FC236}">
                  <a16:creationId xmlns:a16="http://schemas.microsoft.com/office/drawing/2014/main" id="{B777B20B-FB05-9AEA-8886-F57CF3290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1" name="Rectangle 144">
              <a:extLst>
                <a:ext uri="{FF2B5EF4-FFF2-40B4-BE49-F238E27FC236}">
                  <a16:creationId xmlns:a16="http://schemas.microsoft.com/office/drawing/2014/main" id="{4F2D1394-056D-82C4-8FE2-74A8FE2AE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2" name="Rectangle 145">
              <a:extLst>
                <a:ext uri="{FF2B5EF4-FFF2-40B4-BE49-F238E27FC236}">
                  <a16:creationId xmlns:a16="http://schemas.microsoft.com/office/drawing/2014/main" id="{BE07D7AA-CD37-627F-301A-83E3752D1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3" name="Rectangle 146">
              <a:extLst>
                <a:ext uri="{FF2B5EF4-FFF2-40B4-BE49-F238E27FC236}">
                  <a16:creationId xmlns:a16="http://schemas.microsoft.com/office/drawing/2014/main" id="{2A924C47-9B8D-D5B4-C7B5-612C67623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" name="Rectangle 147">
              <a:extLst>
                <a:ext uri="{FF2B5EF4-FFF2-40B4-BE49-F238E27FC236}">
                  <a16:creationId xmlns:a16="http://schemas.microsoft.com/office/drawing/2014/main" id="{393780C1-960C-29F0-D306-D370A6434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5" name="Rectangle 148">
              <a:extLst>
                <a:ext uri="{FF2B5EF4-FFF2-40B4-BE49-F238E27FC236}">
                  <a16:creationId xmlns:a16="http://schemas.microsoft.com/office/drawing/2014/main" id="{0B0AE72A-0B80-3389-E1CF-B6DA25897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76" name="Group 149">
            <a:extLst>
              <a:ext uri="{FF2B5EF4-FFF2-40B4-BE49-F238E27FC236}">
                <a16:creationId xmlns:a16="http://schemas.microsoft.com/office/drawing/2014/main" id="{25FEF14B-1B57-7626-2978-4B819A80F3CE}"/>
              </a:ext>
            </a:extLst>
          </p:cNvPr>
          <p:cNvGrpSpPr>
            <a:grpSpLocks/>
          </p:cNvGrpSpPr>
          <p:nvPr/>
        </p:nvGrpSpPr>
        <p:grpSpPr bwMode="auto">
          <a:xfrm>
            <a:off x="1381125" y="1573213"/>
            <a:ext cx="1474788" cy="1463675"/>
            <a:chOff x="262" y="1078"/>
            <a:chExt cx="929" cy="922"/>
          </a:xfrm>
        </p:grpSpPr>
        <p:sp>
          <p:nvSpPr>
            <p:cNvPr id="177" name="Rectangle 150">
              <a:extLst>
                <a:ext uri="{FF2B5EF4-FFF2-40B4-BE49-F238E27FC236}">
                  <a16:creationId xmlns:a16="http://schemas.microsoft.com/office/drawing/2014/main" id="{F270C051-674E-794B-5B44-2BBA2B9B7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8" name="Rectangle 151">
              <a:extLst>
                <a:ext uri="{FF2B5EF4-FFF2-40B4-BE49-F238E27FC236}">
                  <a16:creationId xmlns:a16="http://schemas.microsoft.com/office/drawing/2014/main" id="{8CB172BD-AF56-E03C-38F5-FC4DAC99A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9" name="Rectangle 152">
              <a:extLst>
                <a:ext uri="{FF2B5EF4-FFF2-40B4-BE49-F238E27FC236}">
                  <a16:creationId xmlns:a16="http://schemas.microsoft.com/office/drawing/2014/main" id="{0C1FE40F-EB32-6C47-7C3E-71038BEE4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0" name="Rectangle 153">
              <a:extLst>
                <a:ext uri="{FF2B5EF4-FFF2-40B4-BE49-F238E27FC236}">
                  <a16:creationId xmlns:a16="http://schemas.microsoft.com/office/drawing/2014/main" id="{A5AE7C3A-CD0F-119B-50F5-7B876B045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F302CFF-E84D-B718-33A0-369202DEC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2" name="Rectangle 155">
              <a:extLst>
                <a:ext uri="{FF2B5EF4-FFF2-40B4-BE49-F238E27FC236}">
                  <a16:creationId xmlns:a16="http://schemas.microsoft.com/office/drawing/2014/main" id="{491F80D5-CEFF-4F10-9DD3-58EFAF406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3" name="Rectangle 156">
              <a:extLst>
                <a:ext uri="{FF2B5EF4-FFF2-40B4-BE49-F238E27FC236}">
                  <a16:creationId xmlns:a16="http://schemas.microsoft.com/office/drawing/2014/main" id="{E0CE73D9-367C-8A32-E5BD-6651F3137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4" name="Rectangle 157">
              <a:extLst>
                <a:ext uri="{FF2B5EF4-FFF2-40B4-BE49-F238E27FC236}">
                  <a16:creationId xmlns:a16="http://schemas.microsoft.com/office/drawing/2014/main" id="{3DBB3E52-D096-6AB7-D70C-7CA397AD6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5" name="Rectangle 158">
              <a:extLst>
                <a:ext uri="{FF2B5EF4-FFF2-40B4-BE49-F238E27FC236}">
                  <a16:creationId xmlns:a16="http://schemas.microsoft.com/office/drawing/2014/main" id="{A5A123AF-8CEF-7813-47EC-1EFA3DC0D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86" name="Group 159">
            <a:extLst>
              <a:ext uri="{FF2B5EF4-FFF2-40B4-BE49-F238E27FC236}">
                <a16:creationId xmlns:a16="http://schemas.microsoft.com/office/drawing/2014/main" id="{79A2210E-1290-2684-D4E1-59AAA124EBDB}"/>
              </a:ext>
            </a:extLst>
          </p:cNvPr>
          <p:cNvGrpSpPr>
            <a:grpSpLocks/>
          </p:cNvGrpSpPr>
          <p:nvPr/>
        </p:nvGrpSpPr>
        <p:grpSpPr bwMode="auto">
          <a:xfrm>
            <a:off x="-100013" y="1077913"/>
            <a:ext cx="1474788" cy="1463675"/>
            <a:chOff x="262" y="1078"/>
            <a:chExt cx="929" cy="922"/>
          </a:xfrm>
        </p:grpSpPr>
        <p:sp>
          <p:nvSpPr>
            <p:cNvPr id="187" name="Rectangle 160">
              <a:extLst>
                <a:ext uri="{FF2B5EF4-FFF2-40B4-BE49-F238E27FC236}">
                  <a16:creationId xmlns:a16="http://schemas.microsoft.com/office/drawing/2014/main" id="{E06E3489-BAA6-B785-6448-0B950B13E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8" name="Rectangle 161">
              <a:extLst>
                <a:ext uri="{FF2B5EF4-FFF2-40B4-BE49-F238E27FC236}">
                  <a16:creationId xmlns:a16="http://schemas.microsoft.com/office/drawing/2014/main" id="{0B9D006D-A550-74C6-26AD-25D676F2E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9" name="Rectangle 162">
              <a:extLst>
                <a:ext uri="{FF2B5EF4-FFF2-40B4-BE49-F238E27FC236}">
                  <a16:creationId xmlns:a16="http://schemas.microsoft.com/office/drawing/2014/main" id="{D72BDE8C-B955-27BD-699E-DA86B8289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0" name="Rectangle 163">
              <a:extLst>
                <a:ext uri="{FF2B5EF4-FFF2-40B4-BE49-F238E27FC236}">
                  <a16:creationId xmlns:a16="http://schemas.microsoft.com/office/drawing/2014/main" id="{990D4E93-CEFD-BC4D-C0F6-CE34D761C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1" name="Rectangle 164">
              <a:extLst>
                <a:ext uri="{FF2B5EF4-FFF2-40B4-BE49-F238E27FC236}">
                  <a16:creationId xmlns:a16="http://schemas.microsoft.com/office/drawing/2014/main" id="{C5F9F33A-B7BC-0DDA-A9FB-CB16DE52C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2" name="Rectangle 165">
              <a:extLst>
                <a:ext uri="{FF2B5EF4-FFF2-40B4-BE49-F238E27FC236}">
                  <a16:creationId xmlns:a16="http://schemas.microsoft.com/office/drawing/2014/main" id="{455F4860-A9B5-6372-877E-B60CEAD00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3" name="Rectangle 166">
              <a:extLst>
                <a:ext uri="{FF2B5EF4-FFF2-40B4-BE49-F238E27FC236}">
                  <a16:creationId xmlns:a16="http://schemas.microsoft.com/office/drawing/2014/main" id="{0243C8FF-463A-4D48-E897-F32137730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4" name="Rectangle 167">
              <a:extLst>
                <a:ext uri="{FF2B5EF4-FFF2-40B4-BE49-F238E27FC236}">
                  <a16:creationId xmlns:a16="http://schemas.microsoft.com/office/drawing/2014/main" id="{CDFB89AE-AD28-1858-94ED-E7864F530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5" name="Rectangle 168">
              <a:extLst>
                <a:ext uri="{FF2B5EF4-FFF2-40B4-BE49-F238E27FC236}">
                  <a16:creationId xmlns:a16="http://schemas.microsoft.com/office/drawing/2014/main" id="{4706B9B3-0BE9-3717-558E-B6CF13301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96" name="Group 169">
            <a:extLst>
              <a:ext uri="{FF2B5EF4-FFF2-40B4-BE49-F238E27FC236}">
                <a16:creationId xmlns:a16="http://schemas.microsoft.com/office/drawing/2014/main" id="{02DE3B0A-CD3A-64DC-C55E-F6FF288859D1}"/>
              </a:ext>
            </a:extLst>
          </p:cNvPr>
          <p:cNvGrpSpPr>
            <a:grpSpLocks/>
          </p:cNvGrpSpPr>
          <p:nvPr/>
        </p:nvGrpSpPr>
        <p:grpSpPr bwMode="auto">
          <a:xfrm>
            <a:off x="387350" y="1077913"/>
            <a:ext cx="1474788" cy="1463675"/>
            <a:chOff x="262" y="1078"/>
            <a:chExt cx="929" cy="922"/>
          </a:xfrm>
        </p:grpSpPr>
        <p:sp>
          <p:nvSpPr>
            <p:cNvPr id="197" name="Rectangle 170">
              <a:extLst>
                <a:ext uri="{FF2B5EF4-FFF2-40B4-BE49-F238E27FC236}">
                  <a16:creationId xmlns:a16="http://schemas.microsoft.com/office/drawing/2014/main" id="{3751D609-0CA3-52C9-A410-F9CF272871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8" name="Rectangle 171">
              <a:extLst>
                <a:ext uri="{FF2B5EF4-FFF2-40B4-BE49-F238E27FC236}">
                  <a16:creationId xmlns:a16="http://schemas.microsoft.com/office/drawing/2014/main" id="{D597329A-A410-7C0E-6B1F-6729257F3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9" name="Rectangle 172">
              <a:extLst>
                <a:ext uri="{FF2B5EF4-FFF2-40B4-BE49-F238E27FC236}">
                  <a16:creationId xmlns:a16="http://schemas.microsoft.com/office/drawing/2014/main" id="{583DA426-4E09-9418-81BE-2B75117F1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0" name="Rectangle 173">
              <a:extLst>
                <a:ext uri="{FF2B5EF4-FFF2-40B4-BE49-F238E27FC236}">
                  <a16:creationId xmlns:a16="http://schemas.microsoft.com/office/drawing/2014/main" id="{D72796FF-435C-5C59-71E3-412AD07B4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1" name="Rectangle 174">
              <a:extLst>
                <a:ext uri="{FF2B5EF4-FFF2-40B4-BE49-F238E27FC236}">
                  <a16:creationId xmlns:a16="http://schemas.microsoft.com/office/drawing/2014/main" id="{03CDBE30-EA09-B67E-8815-1B7F9D256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2" name="Rectangle 175">
              <a:extLst>
                <a:ext uri="{FF2B5EF4-FFF2-40B4-BE49-F238E27FC236}">
                  <a16:creationId xmlns:a16="http://schemas.microsoft.com/office/drawing/2014/main" id="{74A77417-9F75-77F6-52F2-367D7A95A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3" name="Rectangle 176">
              <a:extLst>
                <a:ext uri="{FF2B5EF4-FFF2-40B4-BE49-F238E27FC236}">
                  <a16:creationId xmlns:a16="http://schemas.microsoft.com/office/drawing/2014/main" id="{AA2F6587-D1CD-B65C-8BDB-CE33E1EEE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" name="Rectangle 177">
              <a:extLst>
                <a:ext uri="{FF2B5EF4-FFF2-40B4-BE49-F238E27FC236}">
                  <a16:creationId xmlns:a16="http://schemas.microsoft.com/office/drawing/2014/main" id="{D2A634FD-771C-450A-E206-671A1CC82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5" name="Rectangle 178">
              <a:extLst>
                <a:ext uri="{FF2B5EF4-FFF2-40B4-BE49-F238E27FC236}">
                  <a16:creationId xmlns:a16="http://schemas.microsoft.com/office/drawing/2014/main" id="{43A5B9EB-D00D-A029-3285-362B408CE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06" name="Group 179">
            <a:extLst>
              <a:ext uri="{FF2B5EF4-FFF2-40B4-BE49-F238E27FC236}">
                <a16:creationId xmlns:a16="http://schemas.microsoft.com/office/drawing/2014/main" id="{1C80E049-0563-BE60-9F33-2186FD3D3A16}"/>
              </a:ext>
            </a:extLst>
          </p:cNvPr>
          <p:cNvGrpSpPr>
            <a:grpSpLocks/>
          </p:cNvGrpSpPr>
          <p:nvPr/>
        </p:nvGrpSpPr>
        <p:grpSpPr bwMode="auto">
          <a:xfrm>
            <a:off x="884238" y="1077913"/>
            <a:ext cx="1474787" cy="1463675"/>
            <a:chOff x="262" y="1078"/>
            <a:chExt cx="929" cy="922"/>
          </a:xfrm>
        </p:grpSpPr>
        <p:sp>
          <p:nvSpPr>
            <p:cNvPr id="207" name="Rectangle 180">
              <a:extLst>
                <a:ext uri="{FF2B5EF4-FFF2-40B4-BE49-F238E27FC236}">
                  <a16:creationId xmlns:a16="http://schemas.microsoft.com/office/drawing/2014/main" id="{94600949-E3AE-27CA-05EA-E86EC480B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8" name="Rectangle 181">
              <a:extLst>
                <a:ext uri="{FF2B5EF4-FFF2-40B4-BE49-F238E27FC236}">
                  <a16:creationId xmlns:a16="http://schemas.microsoft.com/office/drawing/2014/main" id="{BA396F9E-6F30-DD64-C977-47C42B4E5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9" name="Rectangle 182">
              <a:extLst>
                <a:ext uri="{FF2B5EF4-FFF2-40B4-BE49-F238E27FC236}">
                  <a16:creationId xmlns:a16="http://schemas.microsoft.com/office/drawing/2014/main" id="{7C4F32B2-F1F3-5230-9FA8-5856D3301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0" name="Rectangle 183">
              <a:extLst>
                <a:ext uri="{FF2B5EF4-FFF2-40B4-BE49-F238E27FC236}">
                  <a16:creationId xmlns:a16="http://schemas.microsoft.com/office/drawing/2014/main" id="{D98D3787-BC16-E1FB-0F1F-162E95863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1" name="Rectangle 184">
              <a:extLst>
                <a:ext uri="{FF2B5EF4-FFF2-40B4-BE49-F238E27FC236}">
                  <a16:creationId xmlns:a16="http://schemas.microsoft.com/office/drawing/2014/main" id="{D587BB6A-1D17-D506-4A30-48C50A0BB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2" name="Rectangle 185">
              <a:extLst>
                <a:ext uri="{FF2B5EF4-FFF2-40B4-BE49-F238E27FC236}">
                  <a16:creationId xmlns:a16="http://schemas.microsoft.com/office/drawing/2014/main" id="{F9F72E4C-3C6E-2DC9-DEA3-EDFF23411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3" name="Rectangle 186">
              <a:extLst>
                <a:ext uri="{FF2B5EF4-FFF2-40B4-BE49-F238E27FC236}">
                  <a16:creationId xmlns:a16="http://schemas.microsoft.com/office/drawing/2014/main" id="{C21B53BA-A431-496F-636D-95D2E375C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4" name="Rectangle 187">
              <a:extLst>
                <a:ext uri="{FF2B5EF4-FFF2-40B4-BE49-F238E27FC236}">
                  <a16:creationId xmlns:a16="http://schemas.microsoft.com/office/drawing/2014/main" id="{3248BACB-1B26-02FE-B13B-B3FBFAF7D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5" name="Rectangle 188">
              <a:extLst>
                <a:ext uri="{FF2B5EF4-FFF2-40B4-BE49-F238E27FC236}">
                  <a16:creationId xmlns:a16="http://schemas.microsoft.com/office/drawing/2014/main" id="{0690AFA5-C06A-00BC-0C15-BC38F0009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16" name="Group 189">
            <a:extLst>
              <a:ext uri="{FF2B5EF4-FFF2-40B4-BE49-F238E27FC236}">
                <a16:creationId xmlns:a16="http://schemas.microsoft.com/office/drawing/2014/main" id="{68786983-F4B1-6315-82C8-B5C3368E7D11}"/>
              </a:ext>
            </a:extLst>
          </p:cNvPr>
          <p:cNvGrpSpPr>
            <a:grpSpLocks/>
          </p:cNvGrpSpPr>
          <p:nvPr/>
        </p:nvGrpSpPr>
        <p:grpSpPr bwMode="auto">
          <a:xfrm>
            <a:off x="1855788" y="1077913"/>
            <a:ext cx="1474787" cy="1463675"/>
            <a:chOff x="262" y="1078"/>
            <a:chExt cx="929" cy="922"/>
          </a:xfrm>
        </p:grpSpPr>
        <p:sp>
          <p:nvSpPr>
            <p:cNvPr id="217" name="Rectangle 190">
              <a:extLst>
                <a:ext uri="{FF2B5EF4-FFF2-40B4-BE49-F238E27FC236}">
                  <a16:creationId xmlns:a16="http://schemas.microsoft.com/office/drawing/2014/main" id="{6776FA92-DB06-F9D5-AE46-143EA6941E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8" name="Rectangle 191">
              <a:extLst>
                <a:ext uri="{FF2B5EF4-FFF2-40B4-BE49-F238E27FC236}">
                  <a16:creationId xmlns:a16="http://schemas.microsoft.com/office/drawing/2014/main" id="{F80B763D-8E37-4528-1716-F4A13E7E6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9" name="Rectangle 192">
              <a:extLst>
                <a:ext uri="{FF2B5EF4-FFF2-40B4-BE49-F238E27FC236}">
                  <a16:creationId xmlns:a16="http://schemas.microsoft.com/office/drawing/2014/main" id="{A8C3A962-1793-72AC-08DC-872C41A5A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0" name="Rectangle 193">
              <a:extLst>
                <a:ext uri="{FF2B5EF4-FFF2-40B4-BE49-F238E27FC236}">
                  <a16:creationId xmlns:a16="http://schemas.microsoft.com/office/drawing/2014/main" id="{817D369B-9400-7E18-18EE-28C5621F4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1" name="Rectangle 194">
              <a:extLst>
                <a:ext uri="{FF2B5EF4-FFF2-40B4-BE49-F238E27FC236}">
                  <a16:creationId xmlns:a16="http://schemas.microsoft.com/office/drawing/2014/main" id="{CC45399B-71CE-36CE-FAE4-9AA40019A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2" name="Rectangle 195">
              <a:extLst>
                <a:ext uri="{FF2B5EF4-FFF2-40B4-BE49-F238E27FC236}">
                  <a16:creationId xmlns:a16="http://schemas.microsoft.com/office/drawing/2014/main" id="{E8F085D6-3691-9ADF-22C1-7A61494E7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3" name="Rectangle 196">
              <a:extLst>
                <a:ext uri="{FF2B5EF4-FFF2-40B4-BE49-F238E27FC236}">
                  <a16:creationId xmlns:a16="http://schemas.microsoft.com/office/drawing/2014/main" id="{70FCF4EC-6B7B-4776-E137-9520ACD6F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4" name="Rectangle 197">
              <a:extLst>
                <a:ext uri="{FF2B5EF4-FFF2-40B4-BE49-F238E27FC236}">
                  <a16:creationId xmlns:a16="http://schemas.microsoft.com/office/drawing/2014/main" id="{174D8DB9-6D09-D5DC-A3E8-783ABE346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5" name="Rectangle 198">
              <a:extLst>
                <a:ext uri="{FF2B5EF4-FFF2-40B4-BE49-F238E27FC236}">
                  <a16:creationId xmlns:a16="http://schemas.microsoft.com/office/drawing/2014/main" id="{4EBE6B59-D5B6-4762-0100-FBFF1D8EB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26" name="Group 199">
            <a:extLst>
              <a:ext uri="{FF2B5EF4-FFF2-40B4-BE49-F238E27FC236}">
                <a16:creationId xmlns:a16="http://schemas.microsoft.com/office/drawing/2014/main" id="{5CEEE17F-0A7A-5004-51C4-89579410C7E6}"/>
              </a:ext>
            </a:extLst>
          </p:cNvPr>
          <p:cNvGrpSpPr>
            <a:grpSpLocks/>
          </p:cNvGrpSpPr>
          <p:nvPr/>
        </p:nvGrpSpPr>
        <p:grpSpPr bwMode="auto">
          <a:xfrm>
            <a:off x="2347913" y="1077913"/>
            <a:ext cx="1474787" cy="1463675"/>
            <a:chOff x="262" y="1078"/>
            <a:chExt cx="929" cy="922"/>
          </a:xfrm>
        </p:grpSpPr>
        <p:sp>
          <p:nvSpPr>
            <p:cNvPr id="227" name="Rectangle 200">
              <a:extLst>
                <a:ext uri="{FF2B5EF4-FFF2-40B4-BE49-F238E27FC236}">
                  <a16:creationId xmlns:a16="http://schemas.microsoft.com/office/drawing/2014/main" id="{C5F2F46C-9005-704E-4590-7EC6D4A9F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8" name="Rectangle 201">
              <a:extLst>
                <a:ext uri="{FF2B5EF4-FFF2-40B4-BE49-F238E27FC236}">
                  <a16:creationId xmlns:a16="http://schemas.microsoft.com/office/drawing/2014/main" id="{83BCB0A3-40C4-41F6-C7D4-B0D5C40A7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9" name="Rectangle 202">
              <a:extLst>
                <a:ext uri="{FF2B5EF4-FFF2-40B4-BE49-F238E27FC236}">
                  <a16:creationId xmlns:a16="http://schemas.microsoft.com/office/drawing/2014/main" id="{2424644A-8256-E6B8-E220-818B57D90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0" name="Rectangle 203">
              <a:extLst>
                <a:ext uri="{FF2B5EF4-FFF2-40B4-BE49-F238E27FC236}">
                  <a16:creationId xmlns:a16="http://schemas.microsoft.com/office/drawing/2014/main" id="{728C760F-2F7D-63FA-82A6-E62E8D7A2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1" name="Rectangle 204">
              <a:extLst>
                <a:ext uri="{FF2B5EF4-FFF2-40B4-BE49-F238E27FC236}">
                  <a16:creationId xmlns:a16="http://schemas.microsoft.com/office/drawing/2014/main" id="{124621AA-9264-AC46-8B7C-55114C818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2" name="Rectangle 205">
              <a:extLst>
                <a:ext uri="{FF2B5EF4-FFF2-40B4-BE49-F238E27FC236}">
                  <a16:creationId xmlns:a16="http://schemas.microsoft.com/office/drawing/2014/main" id="{9557DC1A-E688-191E-EF7A-372E4AAB7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3" name="Rectangle 206">
              <a:extLst>
                <a:ext uri="{FF2B5EF4-FFF2-40B4-BE49-F238E27FC236}">
                  <a16:creationId xmlns:a16="http://schemas.microsoft.com/office/drawing/2014/main" id="{D51E4AC0-7C11-D035-FFFA-17A81C7AF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4" name="Rectangle 207">
              <a:extLst>
                <a:ext uri="{FF2B5EF4-FFF2-40B4-BE49-F238E27FC236}">
                  <a16:creationId xmlns:a16="http://schemas.microsoft.com/office/drawing/2014/main" id="{5A38C3A7-C7C6-4C64-8B5E-E79A15572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" name="Rectangle 208">
              <a:extLst>
                <a:ext uri="{FF2B5EF4-FFF2-40B4-BE49-F238E27FC236}">
                  <a16:creationId xmlns:a16="http://schemas.microsoft.com/office/drawing/2014/main" id="{31CA5215-3433-1BD6-CA88-F96289465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36" name="Group 209">
            <a:extLst>
              <a:ext uri="{FF2B5EF4-FFF2-40B4-BE49-F238E27FC236}">
                <a16:creationId xmlns:a16="http://schemas.microsoft.com/office/drawing/2014/main" id="{367968B6-7582-5838-296C-7F8AEBA38081}"/>
              </a:ext>
            </a:extLst>
          </p:cNvPr>
          <p:cNvGrpSpPr>
            <a:grpSpLocks/>
          </p:cNvGrpSpPr>
          <p:nvPr/>
        </p:nvGrpSpPr>
        <p:grpSpPr bwMode="auto">
          <a:xfrm>
            <a:off x="2825750" y="1077913"/>
            <a:ext cx="1474788" cy="1463675"/>
            <a:chOff x="262" y="1078"/>
            <a:chExt cx="929" cy="922"/>
          </a:xfrm>
        </p:grpSpPr>
        <p:sp>
          <p:nvSpPr>
            <p:cNvPr id="237" name="Rectangle 210">
              <a:extLst>
                <a:ext uri="{FF2B5EF4-FFF2-40B4-BE49-F238E27FC236}">
                  <a16:creationId xmlns:a16="http://schemas.microsoft.com/office/drawing/2014/main" id="{1D769DA4-2C4C-B3FD-8060-474EE7456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8" name="Rectangle 211">
              <a:extLst>
                <a:ext uri="{FF2B5EF4-FFF2-40B4-BE49-F238E27FC236}">
                  <a16:creationId xmlns:a16="http://schemas.microsoft.com/office/drawing/2014/main" id="{C2A5B2BF-FD56-738E-9219-A7D0B778E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9" name="Rectangle 212">
              <a:extLst>
                <a:ext uri="{FF2B5EF4-FFF2-40B4-BE49-F238E27FC236}">
                  <a16:creationId xmlns:a16="http://schemas.microsoft.com/office/drawing/2014/main" id="{7A252145-9B18-67AE-9F00-5EBC5BD893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0" name="Rectangle 213">
              <a:extLst>
                <a:ext uri="{FF2B5EF4-FFF2-40B4-BE49-F238E27FC236}">
                  <a16:creationId xmlns:a16="http://schemas.microsoft.com/office/drawing/2014/main" id="{CE06365D-D0AB-7A94-0F19-C681E48C3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1" name="Rectangle 214">
              <a:extLst>
                <a:ext uri="{FF2B5EF4-FFF2-40B4-BE49-F238E27FC236}">
                  <a16:creationId xmlns:a16="http://schemas.microsoft.com/office/drawing/2014/main" id="{F880ED2F-52C5-D534-88C8-3D60F099B4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2" name="Rectangle 215">
              <a:extLst>
                <a:ext uri="{FF2B5EF4-FFF2-40B4-BE49-F238E27FC236}">
                  <a16:creationId xmlns:a16="http://schemas.microsoft.com/office/drawing/2014/main" id="{37295672-86DD-6697-919C-5E06B9CB6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3" name="Rectangle 216">
              <a:extLst>
                <a:ext uri="{FF2B5EF4-FFF2-40B4-BE49-F238E27FC236}">
                  <a16:creationId xmlns:a16="http://schemas.microsoft.com/office/drawing/2014/main" id="{8382C668-5964-7145-35BC-31F1879C0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4" name="Rectangle 217">
              <a:extLst>
                <a:ext uri="{FF2B5EF4-FFF2-40B4-BE49-F238E27FC236}">
                  <a16:creationId xmlns:a16="http://schemas.microsoft.com/office/drawing/2014/main" id="{D50DEA56-224A-A06D-C55B-EDAAC2898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5" name="Rectangle 218">
              <a:extLst>
                <a:ext uri="{FF2B5EF4-FFF2-40B4-BE49-F238E27FC236}">
                  <a16:creationId xmlns:a16="http://schemas.microsoft.com/office/drawing/2014/main" id="{1D152D51-F668-585D-6815-4586D2DF6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46" name="Group 219">
            <a:extLst>
              <a:ext uri="{FF2B5EF4-FFF2-40B4-BE49-F238E27FC236}">
                <a16:creationId xmlns:a16="http://schemas.microsoft.com/office/drawing/2014/main" id="{C69E4625-DD13-5FFA-A2A7-52F2957E0C17}"/>
              </a:ext>
            </a:extLst>
          </p:cNvPr>
          <p:cNvGrpSpPr>
            <a:grpSpLocks/>
          </p:cNvGrpSpPr>
          <p:nvPr/>
        </p:nvGrpSpPr>
        <p:grpSpPr bwMode="auto">
          <a:xfrm>
            <a:off x="3317875" y="1077913"/>
            <a:ext cx="1474788" cy="1463675"/>
            <a:chOff x="262" y="1078"/>
            <a:chExt cx="929" cy="922"/>
          </a:xfrm>
        </p:grpSpPr>
        <p:sp>
          <p:nvSpPr>
            <p:cNvPr id="247" name="Rectangle 220">
              <a:extLst>
                <a:ext uri="{FF2B5EF4-FFF2-40B4-BE49-F238E27FC236}">
                  <a16:creationId xmlns:a16="http://schemas.microsoft.com/office/drawing/2014/main" id="{1788DBE2-64EC-E416-0C7C-4276A367C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8" name="Rectangle 221">
              <a:extLst>
                <a:ext uri="{FF2B5EF4-FFF2-40B4-BE49-F238E27FC236}">
                  <a16:creationId xmlns:a16="http://schemas.microsoft.com/office/drawing/2014/main" id="{33AAF460-F6FE-4899-9025-A69E89CC24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9" name="Rectangle 222">
              <a:extLst>
                <a:ext uri="{FF2B5EF4-FFF2-40B4-BE49-F238E27FC236}">
                  <a16:creationId xmlns:a16="http://schemas.microsoft.com/office/drawing/2014/main" id="{20B10041-B27C-D445-26FE-7C969BF21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0" name="Rectangle 223">
              <a:extLst>
                <a:ext uri="{FF2B5EF4-FFF2-40B4-BE49-F238E27FC236}">
                  <a16:creationId xmlns:a16="http://schemas.microsoft.com/office/drawing/2014/main" id="{07EC02D3-1AE0-7ACF-6C77-6A0AD4279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1" name="Rectangle 224">
              <a:extLst>
                <a:ext uri="{FF2B5EF4-FFF2-40B4-BE49-F238E27FC236}">
                  <a16:creationId xmlns:a16="http://schemas.microsoft.com/office/drawing/2014/main" id="{76879E97-D8DE-C306-FBAC-1FC44B2C4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2" name="Rectangle 225">
              <a:extLst>
                <a:ext uri="{FF2B5EF4-FFF2-40B4-BE49-F238E27FC236}">
                  <a16:creationId xmlns:a16="http://schemas.microsoft.com/office/drawing/2014/main" id="{E2A83CC3-E09F-C40C-4E29-BE559ACF1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3" name="Rectangle 226">
              <a:extLst>
                <a:ext uri="{FF2B5EF4-FFF2-40B4-BE49-F238E27FC236}">
                  <a16:creationId xmlns:a16="http://schemas.microsoft.com/office/drawing/2014/main" id="{C3393308-7B8E-438C-AA94-2E990331D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4" name="Rectangle 227">
              <a:extLst>
                <a:ext uri="{FF2B5EF4-FFF2-40B4-BE49-F238E27FC236}">
                  <a16:creationId xmlns:a16="http://schemas.microsoft.com/office/drawing/2014/main" id="{40B16F3E-30FB-B1B7-6E45-303CF8226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5" name="Rectangle 228">
              <a:extLst>
                <a:ext uri="{FF2B5EF4-FFF2-40B4-BE49-F238E27FC236}">
                  <a16:creationId xmlns:a16="http://schemas.microsoft.com/office/drawing/2014/main" id="{4C0574BE-6499-3AB5-A727-E915D7606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56" name="Group 229">
            <a:extLst>
              <a:ext uri="{FF2B5EF4-FFF2-40B4-BE49-F238E27FC236}">
                <a16:creationId xmlns:a16="http://schemas.microsoft.com/office/drawing/2014/main" id="{D62106A7-1811-6AE2-5195-D7872B133AA1}"/>
              </a:ext>
            </a:extLst>
          </p:cNvPr>
          <p:cNvGrpSpPr>
            <a:grpSpLocks/>
          </p:cNvGrpSpPr>
          <p:nvPr/>
        </p:nvGrpSpPr>
        <p:grpSpPr bwMode="auto">
          <a:xfrm>
            <a:off x="1381125" y="1077913"/>
            <a:ext cx="1474788" cy="1463675"/>
            <a:chOff x="262" y="1078"/>
            <a:chExt cx="929" cy="922"/>
          </a:xfrm>
        </p:grpSpPr>
        <p:sp>
          <p:nvSpPr>
            <p:cNvPr id="257" name="Rectangle 230">
              <a:extLst>
                <a:ext uri="{FF2B5EF4-FFF2-40B4-BE49-F238E27FC236}">
                  <a16:creationId xmlns:a16="http://schemas.microsoft.com/office/drawing/2014/main" id="{49EDD0ED-4276-E3D1-B071-306FEC863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8" name="Rectangle 231">
              <a:extLst>
                <a:ext uri="{FF2B5EF4-FFF2-40B4-BE49-F238E27FC236}">
                  <a16:creationId xmlns:a16="http://schemas.microsoft.com/office/drawing/2014/main" id="{88FC8898-1817-5545-8736-040372F37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9" name="Rectangle 232">
              <a:extLst>
                <a:ext uri="{FF2B5EF4-FFF2-40B4-BE49-F238E27FC236}">
                  <a16:creationId xmlns:a16="http://schemas.microsoft.com/office/drawing/2014/main" id="{5618F54D-9A5F-6D08-1974-ECA48B087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0" name="Rectangle 233">
              <a:extLst>
                <a:ext uri="{FF2B5EF4-FFF2-40B4-BE49-F238E27FC236}">
                  <a16:creationId xmlns:a16="http://schemas.microsoft.com/office/drawing/2014/main" id="{CCF319D2-778C-91EA-3916-30F812A84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1" name="Rectangle 234">
              <a:extLst>
                <a:ext uri="{FF2B5EF4-FFF2-40B4-BE49-F238E27FC236}">
                  <a16:creationId xmlns:a16="http://schemas.microsoft.com/office/drawing/2014/main" id="{220FE4DF-C0FE-A2F4-D2E4-8BC727BA8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2" name="Rectangle 235">
              <a:extLst>
                <a:ext uri="{FF2B5EF4-FFF2-40B4-BE49-F238E27FC236}">
                  <a16:creationId xmlns:a16="http://schemas.microsoft.com/office/drawing/2014/main" id="{57FEA435-6C20-53A4-899B-4BB5DD12E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3" name="Rectangle 236">
              <a:extLst>
                <a:ext uri="{FF2B5EF4-FFF2-40B4-BE49-F238E27FC236}">
                  <a16:creationId xmlns:a16="http://schemas.microsoft.com/office/drawing/2014/main" id="{B6A933B4-CC5B-36F8-9443-0697D7A0D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4" name="Rectangle 237">
              <a:extLst>
                <a:ext uri="{FF2B5EF4-FFF2-40B4-BE49-F238E27FC236}">
                  <a16:creationId xmlns:a16="http://schemas.microsoft.com/office/drawing/2014/main" id="{19DE7067-43FF-F9DB-4217-F13844C34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5" name="Rectangle 238">
              <a:extLst>
                <a:ext uri="{FF2B5EF4-FFF2-40B4-BE49-F238E27FC236}">
                  <a16:creationId xmlns:a16="http://schemas.microsoft.com/office/drawing/2014/main" id="{2FA01099-D31A-CB84-B0B7-63F38F264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66" name="Group 239">
            <a:extLst>
              <a:ext uri="{FF2B5EF4-FFF2-40B4-BE49-F238E27FC236}">
                <a16:creationId xmlns:a16="http://schemas.microsoft.com/office/drawing/2014/main" id="{463DF064-92DC-1842-685D-4190F05EDD50}"/>
              </a:ext>
            </a:extLst>
          </p:cNvPr>
          <p:cNvGrpSpPr>
            <a:grpSpLocks/>
          </p:cNvGrpSpPr>
          <p:nvPr/>
        </p:nvGrpSpPr>
        <p:grpSpPr bwMode="auto">
          <a:xfrm>
            <a:off x="-100013" y="2071688"/>
            <a:ext cx="1474788" cy="1463675"/>
            <a:chOff x="262" y="1078"/>
            <a:chExt cx="929" cy="922"/>
          </a:xfrm>
        </p:grpSpPr>
        <p:sp>
          <p:nvSpPr>
            <p:cNvPr id="267" name="Rectangle 240">
              <a:extLst>
                <a:ext uri="{FF2B5EF4-FFF2-40B4-BE49-F238E27FC236}">
                  <a16:creationId xmlns:a16="http://schemas.microsoft.com/office/drawing/2014/main" id="{5434E78D-FFF4-5F90-EB90-B97AC540E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8" name="Rectangle 241">
              <a:extLst>
                <a:ext uri="{FF2B5EF4-FFF2-40B4-BE49-F238E27FC236}">
                  <a16:creationId xmlns:a16="http://schemas.microsoft.com/office/drawing/2014/main" id="{18C64EBC-AB4D-93D9-0937-EB0E7A52A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9" name="Rectangle 242">
              <a:extLst>
                <a:ext uri="{FF2B5EF4-FFF2-40B4-BE49-F238E27FC236}">
                  <a16:creationId xmlns:a16="http://schemas.microsoft.com/office/drawing/2014/main" id="{11FA8B45-7F12-3E86-BF51-820B508CC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0" name="Rectangle 243">
              <a:extLst>
                <a:ext uri="{FF2B5EF4-FFF2-40B4-BE49-F238E27FC236}">
                  <a16:creationId xmlns:a16="http://schemas.microsoft.com/office/drawing/2014/main" id="{8667C003-FEA5-035F-DC71-7349FF9C6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1" name="Rectangle 244">
              <a:extLst>
                <a:ext uri="{FF2B5EF4-FFF2-40B4-BE49-F238E27FC236}">
                  <a16:creationId xmlns:a16="http://schemas.microsoft.com/office/drawing/2014/main" id="{96ADDDC0-A79A-E32D-4424-5ED137BD6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2" name="Rectangle 245">
              <a:extLst>
                <a:ext uri="{FF2B5EF4-FFF2-40B4-BE49-F238E27FC236}">
                  <a16:creationId xmlns:a16="http://schemas.microsoft.com/office/drawing/2014/main" id="{35742B32-8AA8-9F46-AB22-CA1947DF5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3" name="Rectangle 246">
              <a:extLst>
                <a:ext uri="{FF2B5EF4-FFF2-40B4-BE49-F238E27FC236}">
                  <a16:creationId xmlns:a16="http://schemas.microsoft.com/office/drawing/2014/main" id="{12305D52-D54B-AAF8-EDF8-FC3DC92B9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4" name="Rectangle 247">
              <a:extLst>
                <a:ext uri="{FF2B5EF4-FFF2-40B4-BE49-F238E27FC236}">
                  <a16:creationId xmlns:a16="http://schemas.microsoft.com/office/drawing/2014/main" id="{12A913F6-D39F-2C83-7024-75ADE6473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5" name="Rectangle 248">
              <a:extLst>
                <a:ext uri="{FF2B5EF4-FFF2-40B4-BE49-F238E27FC236}">
                  <a16:creationId xmlns:a16="http://schemas.microsoft.com/office/drawing/2014/main" id="{9191B943-1B80-F9A5-C439-073DE2CBC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76" name="Group 249">
            <a:extLst>
              <a:ext uri="{FF2B5EF4-FFF2-40B4-BE49-F238E27FC236}">
                <a16:creationId xmlns:a16="http://schemas.microsoft.com/office/drawing/2014/main" id="{B5F0B7AE-3710-A236-ADCC-CCFEF1DC9DCE}"/>
              </a:ext>
            </a:extLst>
          </p:cNvPr>
          <p:cNvGrpSpPr>
            <a:grpSpLocks/>
          </p:cNvGrpSpPr>
          <p:nvPr/>
        </p:nvGrpSpPr>
        <p:grpSpPr bwMode="auto">
          <a:xfrm>
            <a:off x="387350" y="2071688"/>
            <a:ext cx="1474788" cy="1463675"/>
            <a:chOff x="262" y="1078"/>
            <a:chExt cx="929" cy="922"/>
          </a:xfrm>
        </p:grpSpPr>
        <p:sp>
          <p:nvSpPr>
            <p:cNvPr id="277" name="Rectangle 250">
              <a:extLst>
                <a:ext uri="{FF2B5EF4-FFF2-40B4-BE49-F238E27FC236}">
                  <a16:creationId xmlns:a16="http://schemas.microsoft.com/office/drawing/2014/main" id="{4EFEDD5D-3603-B2CA-4E08-6BDD87734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8" name="Rectangle 251">
              <a:extLst>
                <a:ext uri="{FF2B5EF4-FFF2-40B4-BE49-F238E27FC236}">
                  <a16:creationId xmlns:a16="http://schemas.microsoft.com/office/drawing/2014/main" id="{1367E037-E927-060A-83D8-C7F0A322E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9" name="Rectangle 252">
              <a:extLst>
                <a:ext uri="{FF2B5EF4-FFF2-40B4-BE49-F238E27FC236}">
                  <a16:creationId xmlns:a16="http://schemas.microsoft.com/office/drawing/2014/main" id="{83A7C7DD-4B16-A4BD-48C8-A8F5B9BC8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0" name="Rectangle 253">
              <a:extLst>
                <a:ext uri="{FF2B5EF4-FFF2-40B4-BE49-F238E27FC236}">
                  <a16:creationId xmlns:a16="http://schemas.microsoft.com/office/drawing/2014/main" id="{50C515F8-39F3-FB78-382C-E4D9A62CF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1" name="Rectangle 254">
              <a:extLst>
                <a:ext uri="{FF2B5EF4-FFF2-40B4-BE49-F238E27FC236}">
                  <a16:creationId xmlns:a16="http://schemas.microsoft.com/office/drawing/2014/main" id="{6E04EE37-6794-B051-13B7-CD433466F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2" name="Rectangle 255">
              <a:extLst>
                <a:ext uri="{FF2B5EF4-FFF2-40B4-BE49-F238E27FC236}">
                  <a16:creationId xmlns:a16="http://schemas.microsoft.com/office/drawing/2014/main" id="{B1BEF2F3-DE0C-BBF5-29CB-AA106162B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3" name="Rectangle 256">
              <a:extLst>
                <a:ext uri="{FF2B5EF4-FFF2-40B4-BE49-F238E27FC236}">
                  <a16:creationId xmlns:a16="http://schemas.microsoft.com/office/drawing/2014/main" id="{7CEC7CC8-83F7-AFDD-F8F1-A2F8D0E9C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4" name="Rectangle 257">
              <a:extLst>
                <a:ext uri="{FF2B5EF4-FFF2-40B4-BE49-F238E27FC236}">
                  <a16:creationId xmlns:a16="http://schemas.microsoft.com/office/drawing/2014/main" id="{831AD37E-E2C3-D2F6-5DAD-67E49B418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5" name="Rectangle 258">
              <a:extLst>
                <a:ext uri="{FF2B5EF4-FFF2-40B4-BE49-F238E27FC236}">
                  <a16:creationId xmlns:a16="http://schemas.microsoft.com/office/drawing/2014/main" id="{69A25BA2-62E6-2F85-8039-CF5307AD4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86" name="Group 259">
            <a:extLst>
              <a:ext uri="{FF2B5EF4-FFF2-40B4-BE49-F238E27FC236}">
                <a16:creationId xmlns:a16="http://schemas.microsoft.com/office/drawing/2014/main" id="{4D68F530-9841-8B84-D975-3686F0EB1BBF}"/>
              </a:ext>
            </a:extLst>
          </p:cNvPr>
          <p:cNvGrpSpPr>
            <a:grpSpLocks/>
          </p:cNvGrpSpPr>
          <p:nvPr/>
        </p:nvGrpSpPr>
        <p:grpSpPr bwMode="auto">
          <a:xfrm>
            <a:off x="884238" y="2071688"/>
            <a:ext cx="1474787" cy="1463675"/>
            <a:chOff x="262" y="1078"/>
            <a:chExt cx="929" cy="922"/>
          </a:xfrm>
        </p:grpSpPr>
        <p:sp>
          <p:nvSpPr>
            <p:cNvPr id="287" name="Rectangle 260">
              <a:extLst>
                <a:ext uri="{FF2B5EF4-FFF2-40B4-BE49-F238E27FC236}">
                  <a16:creationId xmlns:a16="http://schemas.microsoft.com/office/drawing/2014/main" id="{441808CF-9EEA-1E0D-973D-F3CE2B600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8" name="Rectangle 261">
              <a:extLst>
                <a:ext uri="{FF2B5EF4-FFF2-40B4-BE49-F238E27FC236}">
                  <a16:creationId xmlns:a16="http://schemas.microsoft.com/office/drawing/2014/main" id="{9EEEA6D0-B187-A36D-649D-3E5874E22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9" name="Rectangle 262">
              <a:extLst>
                <a:ext uri="{FF2B5EF4-FFF2-40B4-BE49-F238E27FC236}">
                  <a16:creationId xmlns:a16="http://schemas.microsoft.com/office/drawing/2014/main" id="{84640930-FEF3-8551-519C-4B48214DE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0" name="Rectangle 263">
              <a:extLst>
                <a:ext uri="{FF2B5EF4-FFF2-40B4-BE49-F238E27FC236}">
                  <a16:creationId xmlns:a16="http://schemas.microsoft.com/office/drawing/2014/main" id="{1AF9F663-B160-580C-7E27-545BB82AE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1" name="Rectangle 264">
              <a:extLst>
                <a:ext uri="{FF2B5EF4-FFF2-40B4-BE49-F238E27FC236}">
                  <a16:creationId xmlns:a16="http://schemas.microsoft.com/office/drawing/2014/main" id="{61C63404-22AA-BCEE-B220-4DA3D28CB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2" name="Rectangle 265">
              <a:extLst>
                <a:ext uri="{FF2B5EF4-FFF2-40B4-BE49-F238E27FC236}">
                  <a16:creationId xmlns:a16="http://schemas.microsoft.com/office/drawing/2014/main" id="{13841C34-BFC1-6FFC-93C5-482171680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3" name="Rectangle 266">
              <a:extLst>
                <a:ext uri="{FF2B5EF4-FFF2-40B4-BE49-F238E27FC236}">
                  <a16:creationId xmlns:a16="http://schemas.microsoft.com/office/drawing/2014/main" id="{FDD2562B-EBF7-8296-865A-AB9295D8E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4" name="Rectangle 267">
              <a:extLst>
                <a:ext uri="{FF2B5EF4-FFF2-40B4-BE49-F238E27FC236}">
                  <a16:creationId xmlns:a16="http://schemas.microsoft.com/office/drawing/2014/main" id="{E5E7D0D5-8A2E-F6A6-045A-0AF18AEF3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5" name="Rectangle 268">
              <a:extLst>
                <a:ext uri="{FF2B5EF4-FFF2-40B4-BE49-F238E27FC236}">
                  <a16:creationId xmlns:a16="http://schemas.microsoft.com/office/drawing/2014/main" id="{44252977-C79C-E6A5-73EF-44F6D66D76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96" name="Group 269">
            <a:extLst>
              <a:ext uri="{FF2B5EF4-FFF2-40B4-BE49-F238E27FC236}">
                <a16:creationId xmlns:a16="http://schemas.microsoft.com/office/drawing/2014/main" id="{12393807-4BAE-751E-118F-53715742C883}"/>
              </a:ext>
            </a:extLst>
          </p:cNvPr>
          <p:cNvGrpSpPr>
            <a:grpSpLocks/>
          </p:cNvGrpSpPr>
          <p:nvPr/>
        </p:nvGrpSpPr>
        <p:grpSpPr bwMode="auto">
          <a:xfrm>
            <a:off x="1855788" y="2071688"/>
            <a:ext cx="1474787" cy="1463675"/>
            <a:chOff x="262" y="1078"/>
            <a:chExt cx="929" cy="922"/>
          </a:xfrm>
        </p:grpSpPr>
        <p:sp>
          <p:nvSpPr>
            <p:cNvPr id="297" name="Rectangle 270">
              <a:extLst>
                <a:ext uri="{FF2B5EF4-FFF2-40B4-BE49-F238E27FC236}">
                  <a16:creationId xmlns:a16="http://schemas.microsoft.com/office/drawing/2014/main" id="{809116C4-068B-5D9C-EC27-9D20461E3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8" name="Rectangle 271">
              <a:extLst>
                <a:ext uri="{FF2B5EF4-FFF2-40B4-BE49-F238E27FC236}">
                  <a16:creationId xmlns:a16="http://schemas.microsoft.com/office/drawing/2014/main" id="{6B76F5F4-94D0-B41E-52B5-DFEA6BC29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9" name="Rectangle 272">
              <a:extLst>
                <a:ext uri="{FF2B5EF4-FFF2-40B4-BE49-F238E27FC236}">
                  <a16:creationId xmlns:a16="http://schemas.microsoft.com/office/drawing/2014/main" id="{9DA06C82-3A6F-3B79-4A47-873B77060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0" name="Rectangle 273">
              <a:extLst>
                <a:ext uri="{FF2B5EF4-FFF2-40B4-BE49-F238E27FC236}">
                  <a16:creationId xmlns:a16="http://schemas.microsoft.com/office/drawing/2014/main" id="{E89CF3E8-67B9-E5F2-1173-F05EA4908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1" name="Rectangle 274">
              <a:extLst>
                <a:ext uri="{FF2B5EF4-FFF2-40B4-BE49-F238E27FC236}">
                  <a16:creationId xmlns:a16="http://schemas.microsoft.com/office/drawing/2014/main" id="{D218968C-4AD0-3E51-4399-E6976F4E6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2" name="Rectangle 275">
              <a:extLst>
                <a:ext uri="{FF2B5EF4-FFF2-40B4-BE49-F238E27FC236}">
                  <a16:creationId xmlns:a16="http://schemas.microsoft.com/office/drawing/2014/main" id="{4D3DB960-9C38-4188-80F7-EED3EAC48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3" name="Rectangle 276">
              <a:extLst>
                <a:ext uri="{FF2B5EF4-FFF2-40B4-BE49-F238E27FC236}">
                  <a16:creationId xmlns:a16="http://schemas.microsoft.com/office/drawing/2014/main" id="{5FCCB98E-95C6-E0A9-812F-2B00FAFC0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4" name="Rectangle 277">
              <a:extLst>
                <a:ext uri="{FF2B5EF4-FFF2-40B4-BE49-F238E27FC236}">
                  <a16:creationId xmlns:a16="http://schemas.microsoft.com/office/drawing/2014/main" id="{8D556FFF-1410-325C-65E3-7EC1BBD8F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5" name="Rectangle 278">
              <a:extLst>
                <a:ext uri="{FF2B5EF4-FFF2-40B4-BE49-F238E27FC236}">
                  <a16:creationId xmlns:a16="http://schemas.microsoft.com/office/drawing/2014/main" id="{8613E7C8-8FC9-C6E2-BDDA-B48E18B547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06" name="Group 279">
            <a:extLst>
              <a:ext uri="{FF2B5EF4-FFF2-40B4-BE49-F238E27FC236}">
                <a16:creationId xmlns:a16="http://schemas.microsoft.com/office/drawing/2014/main" id="{E37F50E6-89D1-D985-1A09-7511FB451FF1}"/>
              </a:ext>
            </a:extLst>
          </p:cNvPr>
          <p:cNvGrpSpPr>
            <a:grpSpLocks/>
          </p:cNvGrpSpPr>
          <p:nvPr/>
        </p:nvGrpSpPr>
        <p:grpSpPr bwMode="auto">
          <a:xfrm>
            <a:off x="2347913" y="2071688"/>
            <a:ext cx="1474787" cy="1463675"/>
            <a:chOff x="262" y="1078"/>
            <a:chExt cx="929" cy="922"/>
          </a:xfrm>
        </p:grpSpPr>
        <p:sp>
          <p:nvSpPr>
            <p:cNvPr id="307" name="Rectangle 280">
              <a:extLst>
                <a:ext uri="{FF2B5EF4-FFF2-40B4-BE49-F238E27FC236}">
                  <a16:creationId xmlns:a16="http://schemas.microsoft.com/office/drawing/2014/main" id="{E6A2051F-98FB-B4AA-B19F-DCAFA6954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8" name="Rectangle 281">
              <a:extLst>
                <a:ext uri="{FF2B5EF4-FFF2-40B4-BE49-F238E27FC236}">
                  <a16:creationId xmlns:a16="http://schemas.microsoft.com/office/drawing/2014/main" id="{A4E6CF61-99FE-65E5-2059-C9C86E7AE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9" name="Rectangle 282">
              <a:extLst>
                <a:ext uri="{FF2B5EF4-FFF2-40B4-BE49-F238E27FC236}">
                  <a16:creationId xmlns:a16="http://schemas.microsoft.com/office/drawing/2014/main" id="{F42FB193-7698-C5D3-6D81-E3F27B37D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0" name="Rectangle 283">
              <a:extLst>
                <a:ext uri="{FF2B5EF4-FFF2-40B4-BE49-F238E27FC236}">
                  <a16:creationId xmlns:a16="http://schemas.microsoft.com/office/drawing/2014/main" id="{405BD224-1E47-40A6-B678-F931F3BE0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1" name="Rectangle 284">
              <a:extLst>
                <a:ext uri="{FF2B5EF4-FFF2-40B4-BE49-F238E27FC236}">
                  <a16:creationId xmlns:a16="http://schemas.microsoft.com/office/drawing/2014/main" id="{15F7670A-89DD-FD12-49A6-1C284E17D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2" name="Rectangle 285">
              <a:extLst>
                <a:ext uri="{FF2B5EF4-FFF2-40B4-BE49-F238E27FC236}">
                  <a16:creationId xmlns:a16="http://schemas.microsoft.com/office/drawing/2014/main" id="{F5907C60-17F8-A83A-A3CA-4826BC8DE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3" name="Rectangle 286">
              <a:extLst>
                <a:ext uri="{FF2B5EF4-FFF2-40B4-BE49-F238E27FC236}">
                  <a16:creationId xmlns:a16="http://schemas.microsoft.com/office/drawing/2014/main" id="{69E55551-8724-AB49-A5B1-91FAC72724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4" name="Rectangle 287">
              <a:extLst>
                <a:ext uri="{FF2B5EF4-FFF2-40B4-BE49-F238E27FC236}">
                  <a16:creationId xmlns:a16="http://schemas.microsoft.com/office/drawing/2014/main" id="{0F91FD0A-DB42-50B7-1746-E2AE5F2C6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5" name="Rectangle 288">
              <a:extLst>
                <a:ext uri="{FF2B5EF4-FFF2-40B4-BE49-F238E27FC236}">
                  <a16:creationId xmlns:a16="http://schemas.microsoft.com/office/drawing/2014/main" id="{D8A338EB-AF0A-6CBB-9B0D-87EB60089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16" name="Group 289">
            <a:extLst>
              <a:ext uri="{FF2B5EF4-FFF2-40B4-BE49-F238E27FC236}">
                <a16:creationId xmlns:a16="http://schemas.microsoft.com/office/drawing/2014/main" id="{2A6A70E0-9A65-2B0E-EF20-624614F90FD1}"/>
              </a:ext>
            </a:extLst>
          </p:cNvPr>
          <p:cNvGrpSpPr>
            <a:grpSpLocks/>
          </p:cNvGrpSpPr>
          <p:nvPr/>
        </p:nvGrpSpPr>
        <p:grpSpPr bwMode="auto">
          <a:xfrm>
            <a:off x="2825750" y="2071688"/>
            <a:ext cx="1474788" cy="1463675"/>
            <a:chOff x="262" y="1078"/>
            <a:chExt cx="929" cy="922"/>
          </a:xfrm>
        </p:grpSpPr>
        <p:sp>
          <p:nvSpPr>
            <p:cNvPr id="317" name="Rectangle 290">
              <a:extLst>
                <a:ext uri="{FF2B5EF4-FFF2-40B4-BE49-F238E27FC236}">
                  <a16:creationId xmlns:a16="http://schemas.microsoft.com/office/drawing/2014/main" id="{1131FE27-3095-1FD0-C7FD-6DD9A4E3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8" name="Rectangle 291">
              <a:extLst>
                <a:ext uri="{FF2B5EF4-FFF2-40B4-BE49-F238E27FC236}">
                  <a16:creationId xmlns:a16="http://schemas.microsoft.com/office/drawing/2014/main" id="{32F43F97-9A9B-2296-FF3E-11C2C6688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9" name="Rectangle 292">
              <a:extLst>
                <a:ext uri="{FF2B5EF4-FFF2-40B4-BE49-F238E27FC236}">
                  <a16:creationId xmlns:a16="http://schemas.microsoft.com/office/drawing/2014/main" id="{F52D84DB-341C-44D0-8413-ABF14A025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0" name="Rectangle 293">
              <a:extLst>
                <a:ext uri="{FF2B5EF4-FFF2-40B4-BE49-F238E27FC236}">
                  <a16:creationId xmlns:a16="http://schemas.microsoft.com/office/drawing/2014/main" id="{68733EB2-1861-50D5-2C0B-0CE264838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1" name="Rectangle 294">
              <a:extLst>
                <a:ext uri="{FF2B5EF4-FFF2-40B4-BE49-F238E27FC236}">
                  <a16:creationId xmlns:a16="http://schemas.microsoft.com/office/drawing/2014/main" id="{9176C18F-1A98-BFCE-3BA1-2CC5CA369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2" name="Rectangle 295">
              <a:extLst>
                <a:ext uri="{FF2B5EF4-FFF2-40B4-BE49-F238E27FC236}">
                  <a16:creationId xmlns:a16="http://schemas.microsoft.com/office/drawing/2014/main" id="{B89C9C79-53B4-282B-1DF3-558D74932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3" name="Rectangle 296">
              <a:extLst>
                <a:ext uri="{FF2B5EF4-FFF2-40B4-BE49-F238E27FC236}">
                  <a16:creationId xmlns:a16="http://schemas.microsoft.com/office/drawing/2014/main" id="{380E9F7D-1A4E-2824-BDA0-5D3D65403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4" name="Rectangle 297">
              <a:extLst>
                <a:ext uri="{FF2B5EF4-FFF2-40B4-BE49-F238E27FC236}">
                  <a16:creationId xmlns:a16="http://schemas.microsoft.com/office/drawing/2014/main" id="{FDBE2E0F-D2A3-368C-D923-57B04F99B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5" name="Rectangle 298">
              <a:extLst>
                <a:ext uri="{FF2B5EF4-FFF2-40B4-BE49-F238E27FC236}">
                  <a16:creationId xmlns:a16="http://schemas.microsoft.com/office/drawing/2014/main" id="{FC28FD7A-EDE8-43DD-6ED9-640129CE1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26" name="Group 299">
            <a:extLst>
              <a:ext uri="{FF2B5EF4-FFF2-40B4-BE49-F238E27FC236}">
                <a16:creationId xmlns:a16="http://schemas.microsoft.com/office/drawing/2014/main" id="{0B277507-9446-CA23-1F17-F570408005E2}"/>
              </a:ext>
            </a:extLst>
          </p:cNvPr>
          <p:cNvGrpSpPr>
            <a:grpSpLocks/>
          </p:cNvGrpSpPr>
          <p:nvPr/>
        </p:nvGrpSpPr>
        <p:grpSpPr bwMode="auto">
          <a:xfrm>
            <a:off x="3317875" y="2071688"/>
            <a:ext cx="1474788" cy="1463675"/>
            <a:chOff x="262" y="1078"/>
            <a:chExt cx="929" cy="922"/>
          </a:xfrm>
        </p:grpSpPr>
        <p:sp>
          <p:nvSpPr>
            <p:cNvPr id="327" name="Rectangle 300">
              <a:extLst>
                <a:ext uri="{FF2B5EF4-FFF2-40B4-BE49-F238E27FC236}">
                  <a16:creationId xmlns:a16="http://schemas.microsoft.com/office/drawing/2014/main" id="{0359527C-771E-7CBD-75C6-49AE175F4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8" name="Rectangle 301">
              <a:extLst>
                <a:ext uri="{FF2B5EF4-FFF2-40B4-BE49-F238E27FC236}">
                  <a16:creationId xmlns:a16="http://schemas.microsoft.com/office/drawing/2014/main" id="{67F00932-D0A5-57D1-5D2B-5305FB0CA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9" name="Rectangle 302">
              <a:extLst>
                <a:ext uri="{FF2B5EF4-FFF2-40B4-BE49-F238E27FC236}">
                  <a16:creationId xmlns:a16="http://schemas.microsoft.com/office/drawing/2014/main" id="{B561B642-C5C8-C0DD-9E86-EABA19EC3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0" name="Rectangle 303">
              <a:extLst>
                <a:ext uri="{FF2B5EF4-FFF2-40B4-BE49-F238E27FC236}">
                  <a16:creationId xmlns:a16="http://schemas.microsoft.com/office/drawing/2014/main" id="{E8B2C421-3AF1-A78D-1C41-2ECB81E04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1" name="Rectangle 304">
              <a:extLst>
                <a:ext uri="{FF2B5EF4-FFF2-40B4-BE49-F238E27FC236}">
                  <a16:creationId xmlns:a16="http://schemas.microsoft.com/office/drawing/2014/main" id="{E2D8F0AF-E993-D74A-7E81-C9C719945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2" name="Rectangle 305">
              <a:extLst>
                <a:ext uri="{FF2B5EF4-FFF2-40B4-BE49-F238E27FC236}">
                  <a16:creationId xmlns:a16="http://schemas.microsoft.com/office/drawing/2014/main" id="{7EF9BE93-D148-563D-08EE-CE6ABFCDB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3" name="Rectangle 306">
              <a:extLst>
                <a:ext uri="{FF2B5EF4-FFF2-40B4-BE49-F238E27FC236}">
                  <a16:creationId xmlns:a16="http://schemas.microsoft.com/office/drawing/2014/main" id="{DD4C7E7A-49A2-D0F3-132D-A1BD3F6A5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4" name="Rectangle 307">
              <a:extLst>
                <a:ext uri="{FF2B5EF4-FFF2-40B4-BE49-F238E27FC236}">
                  <a16:creationId xmlns:a16="http://schemas.microsoft.com/office/drawing/2014/main" id="{1C24620B-B9A2-D3CE-87E3-37E869E54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5" name="Rectangle 308">
              <a:extLst>
                <a:ext uri="{FF2B5EF4-FFF2-40B4-BE49-F238E27FC236}">
                  <a16:creationId xmlns:a16="http://schemas.microsoft.com/office/drawing/2014/main" id="{D050C030-A766-CC59-D4B9-4814025D5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36" name="Group 309">
            <a:extLst>
              <a:ext uri="{FF2B5EF4-FFF2-40B4-BE49-F238E27FC236}">
                <a16:creationId xmlns:a16="http://schemas.microsoft.com/office/drawing/2014/main" id="{8458D438-42FE-DBDA-8BC2-99EFBAB25C84}"/>
              </a:ext>
            </a:extLst>
          </p:cNvPr>
          <p:cNvGrpSpPr>
            <a:grpSpLocks/>
          </p:cNvGrpSpPr>
          <p:nvPr/>
        </p:nvGrpSpPr>
        <p:grpSpPr bwMode="auto">
          <a:xfrm>
            <a:off x="1381125" y="2071688"/>
            <a:ext cx="1474788" cy="1463675"/>
            <a:chOff x="262" y="1078"/>
            <a:chExt cx="929" cy="922"/>
          </a:xfrm>
        </p:grpSpPr>
        <p:sp>
          <p:nvSpPr>
            <p:cNvPr id="337" name="Rectangle 310">
              <a:extLst>
                <a:ext uri="{FF2B5EF4-FFF2-40B4-BE49-F238E27FC236}">
                  <a16:creationId xmlns:a16="http://schemas.microsoft.com/office/drawing/2014/main" id="{98954D2E-7863-9297-0B39-67CBB04E6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8" name="Rectangle 311">
              <a:extLst>
                <a:ext uri="{FF2B5EF4-FFF2-40B4-BE49-F238E27FC236}">
                  <a16:creationId xmlns:a16="http://schemas.microsoft.com/office/drawing/2014/main" id="{2882B7AE-5333-9000-F9B8-DC16F9DE2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9" name="Rectangle 312">
              <a:extLst>
                <a:ext uri="{FF2B5EF4-FFF2-40B4-BE49-F238E27FC236}">
                  <a16:creationId xmlns:a16="http://schemas.microsoft.com/office/drawing/2014/main" id="{CBC04EDA-1996-07C2-F5D9-60F420EA4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0" name="Rectangle 313">
              <a:extLst>
                <a:ext uri="{FF2B5EF4-FFF2-40B4-BE49-F238E27FC236}">
                  <a16:creationId xmlns:a16="http://schemas.microsoft.com/office/drawing/2014/main" id="{12FD1711-F168-FF44-A677-0C44B33D2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1" name="Rectangle 314">
              <a:extLst>
                <a:ext uri="{FF2B5EF4-FFF2-40B4-BE49-F238E27FC236}">
                  <a16:creationId xmlns:a16="http://schemas.microsoft.com/office/drawing/2014/main" id="{59153D9C-C04A-AFE7-F2FE-46F7E3B8B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2" name="Rectangle 315">
              <a:extLst>
                <a:ext uri="{FF2B5EF4-FFF2-40B4-BE49-F238E27FC236}">
                  <a16:creationId xmlns:a16="http://schemas.microsoft.com/office/drawing/2014/main" id="{27423A81-1EC6-E0E9-F266-C927802FE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3" name="Rectangle 316">
              <a:extLst>
                <a:ext uri="{FF2B5EF4-FFF2-40B4-BE49-F238E27FC236}">
                  <a16:creationId xmlns:a16="http://schemas.microsoft.com/office/drawing/2014/main" id="{DA5BBDE8-8C86-B002-7722-876981A95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4" name="Rectangle 317">
              <a:extLst>
                <a:ext uri="{FF2B5EF4-FFF2-40B4-BE49-F238E27FC236}">
                  <a16:creationId xmlns:a16="http://schemas.microsoft.com/office/drawing/2014/main" id="{420004CD-2D02-9C93-B6DA-82C9F21F0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5" name="Rectangle 318">
              <a:extLst>
                <a:ext uri="{FF2B5EF4-FFF2-40B4-BE49-F238E27FC236}">
                  <a16:creationId xmlns:a16="http://schemas.microsoft.com/office/drawing/2014/main" id="{331CFC5A-7F0C-4E41-9AE0-870EEC0FC4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46" name="Group 319">
            <a:extLst>
              <a:ext uri="{FF2B5EF4-FFF2-40B4-BE49-F238E27FC236}">
                <a16:creationId xmlns:a16="http://schemas.microsoft.com/office/drawing/2014/main" id="{DA3B1732-5465-A4E1-89BE-ACF0B466520F}"/>
              </a:ext>
            </a:extLst>
          </p:cNvPr>
          <p:cNvGrpSpPr>
            <a:grpSpLocks/>
          </p:cNvGrpSpPr>
          <p:nvPr/>
        </p:nvGrpSpPr>
        <p:grpSpPr bwMode="auto">
          <a:xfrm>
            <a:off x="-100013" y="2554288"/>
            <a:ext cx="1474788" cy="1463675"/>
            <a:chOff x="262" y="1078"/>
            <a:chExt cx="929" cy="922"/>
          </a:xfrm>
        </p:grpSpPr>
        <p:sp>
          <p:nvSpPr>
            <p:cNvPr id="347" name="Rectangle 320">
              <a:extLst>
                <a:ext uri="{FF2B5EF4-FFF2-40B4-BE49-F238E27FC236}">
                  <a16:creationId xmlns:a16="http://schemas.microsoft.com/office/drawing/2014/main" id="{8D3EACAD-9D46-3BB6-10A6-B9F459E95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8" name="Rectangle 321">
              <a:extLst>
                <a:ext uri="{FF2B5EF4-FFF2-40B4-BE49-F238E27FC236}">
                  <a16:creationId xmlns:a16="http://schemas.microsoft.com/office/drawing/2014/main" id="{00CDB531-EEBD-6822-2A81-41B770C28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9" name="Rectangle 322">
              <a:extLst>
                <a:ext uri="{FF2B5EF4-FFF2-40B4-BE49-F238E27FC236}">
                  <a16:creationId xmlns:a16="http://schemas.microsoft.com/office/drawing/2014/main" id="{343AEB58-C9D5-13A8-2607-0023B01C4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0" name="Rectangle 323">
              <a:extLst>
                <a:ext uri="{FF2B5EF4-FFF2-40B4-BE49-F238E27FC236}">
                  <a16:creationId xmlns:a16="http://schemas.microsoft.com/office/drawing/2014/main" id="{62DEA96A-0A36-6CCA-7535-293BCA12C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1" name="Rectangle 324">
              <a:extLst>
                <a:ext uri="{FF2B5EF4-FFF2-40B4-BE49-F238E27FC236}">
                  <a16:creationId xmlns:a16="http://schemas.microsoft.com/office/drawing/2014/main" id="{9A4C6510-C4B8-0D20-3B34-121733B58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2" name="Rectangle 325">
              <a:extLst>
                <a:ext uri="{FF2B5EF4-FFF2-40B4-BE49-F238E27FC236}">
                  <a16:creationId xmlns:a16="http://schemas.microsoft.com/office/drawing/2014/main" id="{0AF3847F-79FB-A63E-B7FE-CAD602E38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3" name="Rectangle 326">
              <a:extLst>
                <a:ext uri="{FF2B5EF4-FFF2-40B4-BE49-F238E27FC236}">
                  <a16:creationId xmlns:a16="http://schemas.microsoft.com/office/drawing/2014/main" id="{18CE39B0-5F35-2252-D137-B3F3BAEC0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4" name="Rectangle 327">
              <a:extLst>
                <a:ext uri="{FF2B5EF4-FFF2-40B4-BE49-F238E27FC236}">
                  <a16:creationId xmlns:a16="http://schemas.microsoft.com/office/drawing/2014/main" id="{4C596DDD-3247-3042-8879-668D808B5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5" name="Rectangle 328">
              <a:extLst>
                <a:ext uri="{FF2B5EF4-FFF2-40B4-BE49-F238E27FC236}">
                  <a16:creationId xmlns:a16="http://schemas.microsoft.com/office/drawing/2014/main" id="{A351DC65-B3B4-B982-93E6-8DD99539F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56" name="Group 329">
            <a:extLst>
              <a:ext uri="{FF2B5EF4-FFF2-40B4-BE49-F238E27FC236}">
                <a16:creationId xmlns:a16="http://schemas.microsoft.com/office/drawing/2014/main" id="{496DD7F4-B23E-7C14-4DA6-ABDE2B83F3BA}"/>
              </a:ext>
            </a:extLst>
          </p:cNvPr>
          <p:cNvGrpSpPr>
            <a:grpSpLocks/>
          </p:cNvGrpSpPr>
          <p:nvPr/>
        </p:nvGrpSpPr>
        <p:grpSpPr bwMode="auto">
          <a:xfrm>
            <a:off x="387350" y="2554288"/>
            <a:ext cx="1474788" cy="1463675"/>
            <a:chOff x="262" y="1078"/>
            <a:chExt cx="929" cy="922"/>
          </a:xfrm>
        </p:grpSpPr>
        <p:sp>
          <p:nvSpPr>
            <p:cNvPr id="357" name="Rectangle 330">
              <a:extLst>
                <a:ext uri="{FF2B5EF4-FFF2-40B4-BE49-F238E27FC236}">
                  <a16:creationId xmlns:a16="http://schemas.microsoft.com/office/drawing/2014/main" id="{27684260-2D0A-7967-2DCF-C854A7015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8" name="Rectangle 331">
              <a:extLst>
                <a:ext uri="{FF2B5EF4-FFF2-40B4-BE49-F238E27FC236}">
                  <a16:creationId xmlns:a16="http://schemas.microsoft.com/office/drawing/2014/main" id="{A71F0049-18A7-8BDE-8350-B454FAB55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9" name="Rectangle 332">
              <a:extLst>
                <a:ext uri="{FF2B5EF4-FFF2-40B4-BE49-F238E27FC236}">
                  <a16:creationId xmlns:a16="http://schemas.microsoft.com/office/drawing/2014/main" id="{B2CBEF45-0E71-3442-D6B2-8C41315FF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0" name="Rectangle 333">
              <a:extLst>
                <a:ext uri="{FF2B5EF4-FFF2-40B4-BE49-F238E27FC236}">
                  <a16:creationId xmlns:a16="http://schemas.microsoft.com/office/drawing/2014/main" id="{2A43D805-1416-05E4-C71C-7B4B8BA1A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1" name="Rectangle 334">
              <a:extLst>
                <a:ext uri="{FF2B5EF4-FFF2-40B4-BE49-F238E27FC236}">
                  <a16:creationId xmlns:a16="http://schemas.microsoft.com/office/drawing/2014/main" id="{49E5FB07-5FBB-B70E-A1C4-C8F5A60BD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2" name="Rectangle 335">
              <a:extLst>
                <a:ext uri="{FF2B5EF4-FFF2-40B4-BE49-F238E27FC236}">
                  <a16:creationId xmlns:a16="http://schemas.microsoft.com/office/drawing/2014/main" id="{109FE8C0-EEDF-BC58-532E-17F66BEC6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3" name="Rectangle 336">
              <a:extLst>
                <a:ext uri="{FF2B5EF4-FFF2-40B4-BE49-F238E27FC236}">
                  <a16:creationId xmlns:a16="http://schemas.microsoft.com/office/drawing/2014/main" id="{2FC906E9-3652-8DDA-9FDF-E20A8D89C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4" name="Rectangle 337">
              <a:extLst>
                <a:ext uri="{FF2B5EF4-FFF2-40B4-BE49-F238E27FC236}">
                  <a16:creationId xmlns:a16="http://schemas.microsoft.com/office/drawing/2014/main" id="{7202BD72-B350-AE1B-7DD7-18C48BF9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5" name="Rectangle 338">
              <a:extLst>
                <a:ext uri="{FF2B5EF4-FFF2-40B4-BE49-F238E27FC236}">
                  <a16:creationId xmlns:a16="http://schemas.microsoft.com/office/drawing/2014/main" id="{3509335D-AFB9-4C06-C2E6-E13964179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66" name="Group 339">
            <a:extLst>
              <a:ext uri="{FF2B5EF4-FFF2-40B4-BE49-F238E27FC236}">
                <a16:creationId xmlns:a16="http://schemas.microsoft.com/office/drawing/2014/main" id="{0865D567-E29C-A182-EB68-553325059CFC}"/>
              </a:ext>
            </a:extLst>
          </p:cNvPr>
          <p:cNvGrpSpPr>
            <a:grpSpLocks/>
          </p:cNvGrpSpPr>
          <p:nvPr/>
        </p:nvGrpSpPr>
        <p:grpSpPr bwMode="auto">
          <a:xfrm>
            <a:off x="884238" y="2554288"/>
            <a:ext cx="1474787" cy="1463675"/>
            <a:chOff x="262" y="1078"/>
            <a:chExt cx="929" cy="922"/>
          </a:xfrm>
        </p:grpSpPr>
        <p:sp>
          <p:nvSpPr>
            <p:cNvPr id="367" name="Rectangle 340">
              <a:extLst>
                <a:ext uri="{FF2B5EF4-FFF2-40B4-BE49-F238E27FC236}">
                  <a16:creationId xmlns:a16="http://schemas.microsoft.com/office/drawing/2014/main" id="{735AE3B2-1765-2A87-3A47-C1D5A2907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8" name="Rectangle 341">
              <a:extLst>
                <a:ext uri="{FF2B5EF4-FFF2-40B4-BE49-F238E27FC236}">
                  <a16:creationId xmlns:a16="http://schemas.microsoft.com/office/drawing/2014/main" id="{BC189EAC-AE60-DA64-9562-3F8CA0019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9" name="Rectangle 342">
              <a:extLst>
                <a:ext uri="{FF2B5EF4-FFF2-40B4-BE49-F238E27FC236}">
                  <a16:creationId xmlns:a16="http://schemas.microsoft.com/office/drawing/2014/main" id="{FDA5B2B7-3C5E-3B15-2D56-1C574DD4A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0" name="Rectangle 343">
              <a:extLst>
                <a:ext uri="{FF2B5EF4-FFF2-40B4-BE49-F238E27FC236}">
                  <a16:creationId xmlns:a16="http://schemas.microsoft.com/office/drawing/2014/main" id="{F55A680A-5245-D436-9EA7-8FFF06C41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1" name="Rectangle 344">
              <a:extLst>
                <a:ext uri="{FF2B5EF4-FFF2-40B4-BE49-F238E27FC236}">
                  <a16:creationId xmlns:a16="http://schemas.microsoft.com/office/drawing/2014/main" id="{430A433C-8A4A-F760-F40E-2F52F5469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2" name="Rectangle 345">
              <a:extLst>
                <a:ext uri="{FF2B5EF4-FFF2-40B4-BE49-F238E27FC236}">
                  <a16:creationId xmlns:a16="http://schemas.microsoft.com/office/drawing/2014/main" id="{7B298732-3D68-F52E-D368-D09C8DCFD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3" name="Rectangle 346">
              <a:extLst>
                <a:ext uri="{FF2B5EF4-FFF2-40B4-BE49-F238E27FC236}">
                  <a16:creationId xmlns:a16="http://schemas.microsoft.com/office/drawing/2014/main" id="{2405F796-CF55-49BE-23F5-088557FE3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4" name="Rectangle 347">
              <a:extLst>
                <a:ext uri="{FF2B5EF4-FFF2-40B4-BE49-F238E27FC236}">
                  <a16:creationId xmlns:a16="http://schemas.microsoft.com/office/drawing/2014/main" id="{9BE18606-FB53-5ADE-D088-3BCC19C55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5" name="Rectangle 348">
              <a:extLst>
                <a:ext uri="{FF2B5EF4-FFF2-40B4-BE49-F238E27FC236}">
                  <a16:creationId xmlns:a16="http://schemas.microsoft.com/office/drawing/2014/main" id="{39FDBF49-BEC6-C041-81A4-33E4102BE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76" name="Group 349">
            <a:extLst>
              <a:ext uri="{FF2B5EF4-FFF2-40B4-BE49-F238E27FC236}">
                <a16:creationId xmlns:a16="http://schemas.microsoft.com/office/drawing/2014/main" id="{3A567418-99A7-F2B6-7322-23CA854E1616}"/>
              </a:ext>
            </a:extLst>
          </p:cNvPr>
          <p:cNvGrpSpPr>
            <a:grpSpLocks/>
          </p:cNvGrpSpPr>
          <p:nvPr/>
        </p:nvGrpSpPr>
        <p:grpSpPr bwMode="auto">
          <a:xfrm>
            <a:off x="1855788" y="2554288"/>
            <a:ext cx="1474787" cy="1463675"/>
            <a:chOff x="262" y="1078"/>
            <a:chExt cx="929" cy="922"/>
          </a:xfrm>
        </p:grpSpPr>
        <p:sp>
          <p:nvSpPr>
            <p:cNvPr id="377" name="Rectangle 350">
              <a:extLst>
                <a:ext uri="{FF2B5EF4-FFF2-40B4-BE49-F238E27FC236}">
                  <a16:creationId xmlns:a16="http://schemas.microsoft.com/office/drawing/2014/main" id="{31D973B7-5A97-26A7-D18D-9F80049A5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8" name="Rectangle 351">
              <a:extLst>
                <a:ext uri="{FF2B5EF4-FFF2-40B4-BE49-F238E27FC236}">
                  <a16:creationId xmlns:a16="http://schemas.microsoft.com/office/drawing/2014/main" id="{4CF889B1-CAA7-ACD3-C477-4771236E4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9" name="Rectangle 352">
              <a:extLst>
                <a:ext uri="{FF2B5EF4-FFF2-40B4-BE49-F238E27FC236}">
                  <a16:creationId xmlns:a16="http://schemas.microsoft.com/office/drawing/2014/main" id="{F3C0C934-7E4F-A099-7E08-C88559B3E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0" name="Rectangle 353">
              <a:extLst>
                <a:ext uri="{FF2B5EF4-FFF2-40B4-BE49-F238E27FC236}">
                  <a16:creationId xmlns:a16="http://schemas.microsoft.com/office/drawing/2014/main" id="{F47BCB6F-554D-4183-2EA3-178F6D7EE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1" name="Rectangle 354">
              <a:extLst>
                <a:ext uri="{FF2B5EF4-FFF2-40B4-BE49-F238E27FC236}">
                  <a16:creationId xmlns:a16="http://schemas.microsoft.com/office/drawing/2014/main" id="{ED3C7CB9-AA21-50DE-BE4E-3DDC5AB73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2" name="Rectangle 355">
              <a:extLst>
                <a:ext uri="{FF2B5EF4-FFF2-40B4-BE49-F238E27FC236}">
                  <a16:creationId xmlns:a16="http://schemas.microsoft.com/office/drawing/2014/main" id="{68E05C90-18BE-FC67-3185-EF51E5A5D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3" name="Rectangle 356">
              <a:extLst>
                <a:ext uri="{FF2B5EF4-FFF2-40B4-BE49-F238E27FC236}">
                  <a16:creationId xmlns:a16="http://schemas.microsoft.com/office/drawing/2014/main" id="{FCCACEB8-5C24-6888-FCBA-0200F4FF9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4" name="Rectangle 357">
              <a:extLst>
                <a:ext uri="{FF2B5EF4-FFF2-40B4-BE49-F238E27FC236}">
                  <a16:creationId xmlns:a16="http://schemas.microsoft.com/office/drawing/2014/main" id="{93BEC8D8-3AE9-74EE-973A-354DC6F03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5" name="Rectangle 358">
              <a:extLst>
                <a:ext uri="{FF2B5EF4-FFF2-40B4-BE49-F238E27FC236}">
                  <a16:creationId xmlns:a16="http://schemas.microsoft.com/office/drawing/2014/main" id="{113061DD-B641-B61B-30C1-C39EC8C589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86" name="Group 359">
            <a:extLst>
              <a:ext uri="{FF2B5EF4-FFF2-40B4-BE49-F238E27FC236}">
                <a16:creationId xmlns:a16="http://schemas.microsoft.com/office/drawing/2014/main" id="{861E8926-2367-1F4B-ED26-BF4C696D7986}"/>
              </a:ext>
            </a:extLst>
          </p:cNvPr>
          <p:cNvGrpSpPr>
            <a:grpSpLocks/>
          </p:cNvGrpSpPr>
          <p:nvPr/>
        </p:nvGrpSpPr>
        <p:grpSpPr bwMode="auto">
          <a:xfrm>
            <a:off x="2347913" y="2554288"/>
            <a:ext cx="1474787" cy="1463675"/>
            <a:chOff x="262" y="1078"/>
            <a:chExt cx="929" cy="922"/>
          </a:xfrm>
        </p:grpSpPr>
        <p:sp>
          <p:nvSpPr>
            <p:cNvPr id="387" name="Rectangle 360">
              <a:extLst>
                <a:ext uri="{FF2B5EF4-FFF2-40B4-BE49-F238E27FC236}">
                  <a16:creationId xmlns:a16="http://schemas.microsoft.com/office/drawing/2014/main" id="{EA58E5BA-4A91-4505-A98A-B8F0C5EE9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8" name="Rectangle 361">
              <a:extLst>
                <a:ext uri="{FF2B5EF4-FFF2-40B4-BE49-F238E27FC236}">
                  <a16:creationId xmlns:a16="http://schemas.microsoft.com/office/drawing/2014/main" id="{0DDDCC2F-BD65-E8A9-2C11-CCF52DC0A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9" name="Rectangle 362">
              <a:extLst>
                <a:ext uri="{FF2B5EF4-FFF2-40B4-BE49-F238E27FC236}">
                  <a16:creationId xmlns:a16="http://schemas.microsoft.com/office/drawing/2014/main" id="{8A452E9E-7D75-E4EE-E8C2-B7E0C9A3E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0" name="Rectangle 363">
              <a:extLst>
                <a:ext uri="{FF2B5EF4-FFF2-40B4-BE49-F238E27FC236}">
                  <a16:creationId xmlns:a16="http://schemas.microsoft.com/office/drawing/2014/main" id="{5D2C24A4-79AD-C106-9BE2-030DED2B3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1" name="Rectangle 364">
              <a:extLst>
                <a:ext uri="{FF2B5EF4-FFF2-40B4-BE49-F238E27FC236}">
                  <a16:creationId xmlns:a16="http://schemas.microsoft.com/office/drawing/2014/main" id="{72AF5C93-4B39-CAA0-C420-4F7DE5AE06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2" name="Rectangle 365">
              <a:extLst>
                <a:ext uri="{FF2B5EF4-FFF2-40B4-BE49-F238E27FC236}">
                  <a16:creationId xmlns:a16="http://schemas.microsoft.com/office/drawing/2014/main" id="{186A82A0-E6E4-40A2-4230-6D468149C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3" name="Rectangle 366">
              <a:extLst>
                <a:ext uri="{FF2B5EF4-FFF2-40B4-BE49-F238E27FC236}">
                  <a16:creationId xmlns:a16="http://schemas.microsoft.com/office/drawing/2014/main" id="{59E0F788-30B4-1D37-ABFC-711FD988F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4" name="Rectangle 367">
              <a:extLst>
                <a:ext uri="{FF2B5EF4-FFF2-40B4-BE49-F238E27FC236}">
                  <a16:creationId xmlns:a16="http://schemas.microsoft.com/office/drawing/2014/main" id="{761E1099-1CF7-B80F-DB06-F3D34FCAC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5" name="Rectangle 368">
              <a:extLst>
                <a:ext uri="{FF2B5EF4-FFF2-40B4-BE49-F238E27FC236}">
                  <a16:creationId xmlns:a16="http://schemas.microsoft.com/office/drawing/2014/main" id="{D0CEC7CC-440B-5115-F28B-0EBBBC9BE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96" name="Group 369">
            <a:extLst>
              <a:ext uri="{FF2B5EF4-FFF2-40B4-BE49-F238E27FC236}">
                <a16:creationId xmlns:a16="http://schemas.microsoft.com/office/drawing/2014/main" id="{43FCCA0C-F1E8-2DB0-E401-1CD30EB5FD4C}"/>
              </a:ext>
            </a:extLst>
          </p:cNvPr>
          <p:cNvGrpSpPr>
            <a:grpSpLocks/>
          </p:cNvGrpSpPr>
          <p:nvPr/>
        </p:nvGrpSpPr>
        <p:grpSpPr bwMode="auto">
          <a:xfrm>
            <a:off x="2825750" y="2554288"/>
            <a:ext cx="1474788" cy="1463675"/>
            <a:chOff x="262" y="1078"/>
            <a:chExt cx="929" cy="922"/>
          </a:xfrm>
        </p:grpSpPr>
        <p:sp>
          <p:nvSpPr>
            <p:cNvPr id="397" name="Rectangle 370">
              <a:extLst>
                <a:ext uri="{FF2B5EF4-FFF2-40B4-BE49-F238E27FC236}">
                  <a16:creationId xmlns:a16="http://schemas.microsoft.com/office/drawing/2014/main" id="{137F9771-AF0A-35D7-EB06-AD8F9DF85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8" name="Rectangle 371">
              <a:extLst>
                <a:ext uri="{FF2B5EF4-FFF2-40B4-BE49-F238E27FC236}">
                  <a16:creationId xmlns:a16="http://schemas.microsoft.com/office/drawing/2014/main" id="{F8E74138-50B6-813B-EDA4-687C38C76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9" name="Rectangle 372">
              <a:extLst>
                <a:ext uri="{FF2B5EF4-FFF2-40B4-BE49-F238E27FC236}">
                  <a16:creationId xmlns:a16="http://schemas.microsoft.com/office/drawing/2014/main" id="{6E9167C5-0ABC-F1DE-D37E-0DB775736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0" name="Rectangle 373">
              <a:extLst>
                <a:ext uri="{FF2B5EF4-FFF2-40B4-BE49-F238E27FC236}">
                  <a16:creationId xmlns:a16="http://schemas.microsoft.com/office/drawing/2014/main" id="{E96DEC78-5B92-736B-4387-4EFA998F2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1" name="Rectangle 374">
              <a:extLst>
                <a:ext uri="{FF2B5EF4-FFF2-40B4-BE49-F238E27FC236}">
                  <a16:creationId xmlns:a16="http://schemas.microsoft.com/office/drawing/2014/main" id="{E065F9D4-ADDB-3C0F-4C90-0F7C0B2BC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2" name="Rectangle 375">
              <a:extLst>
                <a:ext uri="{FF2B5EF4-FFF2-40B4-BE49-F238E27FC236}">
                  <a16:creationId xmlns:a16="http://schemas.microsoft.com/office/drawing/2014/main" id="{48A92934-9920-AE01-349B-5C2A23722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3" name="Rectangle 376">
              <a:extLst>
                <a:ext uri="{FF2B5EF4-FFF2-40B4-BE49-F238E27FC236}">
                  <a16:creationId xmlns:a16="http://schemas.microsoft.com/office/drawing/2014/main" id="{EAF5A5CF-3AC2-F5D1-6A9C-3B65B45C0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4" name="Rectangle 377">
              <a:extLst>
                <a:ext uri="{FF2B5EF4-FFF2-40B4-BE49-F238E27FC236}">
                  <a16:creationId xmlns:a16="http://schemas.microsoft.com/office/drawing/2014/main" id="{95C99ECD-3444-698C-9276-6168D2915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5" name="Rectangle 378">
              <a:extLst>
                <a:ext uri="{FF2B5EF4-FFF2-40B4-BE49-F238E27FC236}">
                  <a16:creationId xmlns:a16="http://schemas.microsoft.com/office/drawing/2014/main" id="{52AB4B2B-A3F0-C6A5-91B6-F38527A4B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06" name="Group 379">
            <a:extLst>
              <a:ext uri="{FF2B5EF4-FFF2-40B4-BE49-F238E27FC236}">
                <a16:creationId xmlns:a16="http://schemas.microsoft.com/office/drawing/2014/main" id="{357EE0E0-64E6-8AF8-3A70-F60FDD7F67A7}"/>
              </a:ext>
            </a:extLst>
          </p:cNvPr>
          <p:cNvGrpSpPr>
            <a:grpSpLocks/>
          </p:cNvGrpSpPr>
          <p:nvPr/>
        </p:nvGrpSpPr>
        <p:grpSpPr bwMode="auto">
          <a:xfrm>
            <a:off x="3317875" y="2554288"/>
            <a:ext cx="1474788" cy="1463675"/>
            <a:chOff x="262" y="1078"/>
            <a:chExt cx="929" cy="922"/>
          </a:xfrm>
        </p:grpSpPr>
        <p:sp>
          <p:nvSpPr>
            <p:cNvPr id="407" name="Rectangle 380">
              <a:extLst>
                <a:ext uri="{FF2B5EF4-FFF2-40B4-BE49-F238E27FC236}">
                  <a16:creationId xmlns:a16="http://schemas.microsoft.com/office/drawing/2014/main" id="{37275427-20EE-B0ED-E24B-5F7EA641D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8" name="Rectangle 381">
              <a:extLst>
                <a:ext uri="{FF2B5EF4-FFF2-40B4-BE49-F238E27FC236}">
                  <a16:creationId xmlns:a16="http://schemas.microsoft.com/office/drawing/2014/main" id="{E38120B6-0D97-D78D-5432-A2E0A6D41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9" name="Rectangle 382">
              <a:extLst>
                <a:ext uri="{FF2B5EF4-FFF2-40B4-BE49-F238E27FC236}">
                  <a16:creationId xmlns:a16="http://schemas.microsoft.com/office/drawing/2014/main" id="{82518493-2282-E2F6-35F1-FCA825304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0" name="Rectangle 383">
              <a:extLst>
                <a:ext uri="{FF2B5EF4-FFF2-40B4-BE49-F238E27FC236}">
                  <a16:creationId xmlns:a16="http://schemas.microsoft.com/office/drawing/2014/main" id="{AD248F6E-D2B8-5A7F-FDA8-CF5BBB67B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1" name="Rectangle 384">
              <a:extLst>
                <a:ext uri="{FF2B5EF4-FFF2-40B4-BE49-F238E27FC236}">
                  <a16:creationId xmlns:a16="http://schemas.microsoft.com/office/drawing/2014/main" id="{B28EB2BB-CE04-DB43-C263-C2EFF93BB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2" name="Rectangle 385">
              <a:extLst>
                <a:ext uri="{FF2B5EF4-FFF2-40B4-BE49-F238E27FC236}">
                  <a16:creationId xmlns:a16="http://schemas.microsoft.com/office/drawing/2014/main" id="{B7046B51-DDC4-373F-64A4-06AC3BEA6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3" name="Rectangle 386">
              <a:extLst>
                <a:ext uri="{FF2B5EF4-FFF2-40B4-BE49-F238E27FC236}">
                  <a16:creationId xmlns:a16="http://schemas.microsoft.com/office/drawing/2014/main" id="{D73F21C9-882A-D4DB-C953-AD992C498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4" name="Rectangle 387">
              <a:extLst>
                <a:ext uri="{FF2B5EF4-FFF2-40B4-BE49-F238E27FC236}">
                  <a16:creationId xmlns:a16="http://schemas.microsoft.com/office/drawing/2014/main" id="{DD7E97C5-B611-1916-F581-768315230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5" name="Rectangle 388">
              <a:extLst>
                <a:ext uri="{FF2B5EF4-FFF2-40B4-BE49-F238E27FC236}">
                  <a16:creationId xmlns:a16="http://schemas.microsoft.com/office/drawing/2014/main" id="{04356CDB-F5D3-1115-9315-5B9F71034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16" name="Group 389">
            <a:extLst>
              <a:ext uri="{FF2B5EF4-FFF2-40B4-BE49-F238E27FC236}">
                <a16:creationId xmlns:a16="http://schemas.microsoft.com/office/drawing/2014/main" id="{81F0B390-F1F2-3DAF-A0DC-19B4B02DA6A5}"/>
              </a:ext>
            </a:extLst>
          </p:cNvPr>
          <p:cNvGrpSpPr>
            <a:grpSpLocks/>
          </p:cNvGrpSpPr>
          <p:nvPr/>
        </p:nvGrpSpPr>
        <p:grpSpPr bwMode="auto">
          <a:xfrm>
            <a:off x="1381125" y="2554288"/>
            <a:ext cx="1474788" cy="1463675"/>
            <a:chOff x="262" y="1078"/>
            <a:chExt cx="929" cy="922"/>
          </a:xfrm>
        </p:grpSpPr>
        <p:sp>
          <p:nvSpPr>
            <p:cNvPr id="417" name="Rectangle 390">
              <a:extLst>
                <a:ext uri="{FF2B5EF4-FFF2-40B4-BE49-F238E27FC236}">
                  <a16:creationId xmlns:a16="http://schemas.microsoft.com/office/drawing/2014/main" id="{12013B3D-7A84-8ADB-8DEE-3C7183B0F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8" name="Rectangle 391">
              <a:extLst>
                <a:ext uri="{FF2B5EF4-FFF2-40B4-BE49-F238E27FC236}">
                  <a16:creationId xmlns:a16="http://schemas.microsoft.com/office/drawing/2014/main" id="{92BD5C09-0295-58D0-DBAC-E28DE6A9F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9" name="Rectangle 392">
              <a:extLst>
                <a:ext uri="{FF2B5EF4-FFF2-40B4-BE49-F238E27FC236}">
                  <a16:creationId xmlns:a16="http://schemas.microsoft.com/office/drawing/2014/main" id="{9A843CFB-4B90-A8B8-DC1C-EBFC6DC12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0" name="Rectangle 393">
              <a:extLst>
                <a:ext uri="{FF2B5EF4-FFF2-40B4-BE49-F238E27FC236}">
                  <a16:creationId xmlns:a16="http://schemas.microsoft.com/office/drawing/2014/main" id="{20BC1209-DB3A-19CB-C589-ACD68DC3F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1" name="Rectangle 394">
              <a:extLst>
                <a:ext uri="{FF2B5EF4-FFF2-40B4-BE49-F238E27FC236}">
                  <a16:creationId xmlns:a16="http://schemas.microsoft.com/office/drawing/2014/main" id="{EAE6F8F4-6379-5C38-1620-F10DF8669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2" name="Rectangle 395">
              <a:extLst>
                <a:ext uri="{FF2B5EF4-FFF2-40B4-BE49-F238E27FC236}">
                  <a16:creationId xmlns:a16="http://schemas.microsoft.com/office/drawing/2014/main" id="{1BA275F4-653E-CC00-A8BE-371CB7A7C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3" name="Rectangle 396">
              <a:extLst>
                <a:ext uri="{FF2B5EF4-FFF2-40B4-BE49-F238E27FC236}">
                  <a16:creationId xmlns:a16="http://schemas.microsoft.com/office/drawing/2014/main" id="{FBF5BFDA-A4D9-667A-9B25-9DF6BAD08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4" name="Rectangle 397">
              <a:extLst>
                <a:ext uri="{FF2B5EF4-FFF2-40B4-BE49-F238E27FC236}">
                  <a16:creationId xmlns:a16="http://schemas.microsoft.com/office/drawing/2014/main" id="{35F7A437-C8D9-4733-EF80-E3AF8A43E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5" name="Rectangle 398">
              <a:extLst>
                <a:ext uri="{FF2B5EF4-FFF2-40B4-BE49-F238E27FC236}">
                  <a16:creationId xmlns:a16="http://schemas.microsoft.com/office/drawing/2014/main" id="{EC9E83F1-E5E7-D3BB-CA00-05142D745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26" name="Group 399">
            <a:extLst>
              <a:ext uri="{FF2B5EF4-FFF2-40B4-BE49-F238E27FC236}">
                <a16:creationId xmlns:a16="http://schemas.microsoft.com/office/drawing/2014/main" id="{3787CB56-D5C7-2C0C-CA6C-CE43CB268725}"/>
              </a:ext>
            </a:extLst>
          </p:cNvPr>
          <p:cNvGrpSpPr>
            <a:grpSpLocks/>
          </p:cNvGrpSpPr>
          <p:nvPr/>
        </p:nvGrpSpPr>
        <p:grpSpPr bwMode="auto">
          <a:xfrm>
            <a:off x="4802188" y="1577975"/>
            <a:ext cx="3927475" cy="3900488"/>
            <a:chOff x="3178" y="1075"/>
            <a:chExt cx="2474" cy="2457"/>
          </a:xfrm>
        </p:grpSpPr>
        <p:sp>
          <p:nvSpPr>
            <p:cNvPr id="427" name="Rectangle 400">
              <a:extLst>
                <a:ext uri="{FF2B5EF4-FFF2-40B4-BE49-F238E27FC236}">
                  <a16:creationId xmlns:a16="http://schemas.microsoft.com/office/drawing/2014/main" id="{70706F7F-4B1B-EDED-E28F-B6CCADBB3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8" name="Rectangle 401">
              <a:extLst>
                <a:ext uri="{FF2B5EF4-FFF2-40B4-BE49-F238E27FC236}">
                  <a16:creationId xmlns:a16="http://schemas.microsoft.com/office/drawing/2014/main" id="{EBC77071-640E-12AF-0F11-6588F674B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9" name="Rectangle 402">
              <a:extLst>
                <a:ext uri="{FF2B5EF4-FFF2-40B4-BE49-F238E27FC236}">
                  <a16:creationId xmlns:a16="http://schemas.microsoft.com/office/drawing/2014/main" id="{DFB13461-79FA-6DC9-EAEF-33FED667F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0" name="Rectangle 403">
              <a:extLst>
                <a:ext uri="{FF2B5EF4-FFF2-40B4-BE49-F238E27FC236}">
                  <a16:creationId xmlns:a16="http://schemas.microsoft.com/office/drawing/2014/main" id="{9521EF24-C9A4-4897-D65F-DF977B2EA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1" name="Rectangle 404">
              <a:extLst>
                <a:ext uri="{FF2B5EF4-FFF2-40B4-BE49-F238E27FC236}">
                  <a16:creationId xmlns:a16="http://schemas.microsoft.com/office/drawing/2014/main" id="{6B255EDF-AD8E-8675-60B6-7F1477D44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2" name="Rectangle 405">
              <a:extLst>
                <a:ext uri="{FF2B5EF4-FFF2-40B4-BE49-F238E27FC236}">
                  <a16:creationId xmlns:a16="http://schemas.microsoft.com/office/drawing/2014/main" id="{6D98520C-6B33-02FA-9E3A-5106C530F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3" name="Rectangle 406">
              <a:extLst>
                <a:ext uri="{FF2B5EF4-FFF2-40B4-BE49-F238E27FC236}">
                  <a16:creationId xmlns:a16="http://schemas.microsoft.com/office/drawing/2014/main" id="{4D16626C-D718-0824-CDEE-EB349C05E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4" name="Rectangle 407">
              <a:extLst>
                <a:ext uri="{FF2B5EF4-FFF2-40B4-BE49-F238E27FC236}">
                  <a16:creationId xmlns:a16="http://schemas.microsoft.com/office/drawing/2014/main" id="{5BE15F06-C271-F5BC-8F7B-03E54EDC3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5" name="Rectangle 408">
              <a:extLst>
                <a:ext uri="{FF2B5EF4-FFF2-40B4-BE49-F238E27FC236}">
                  <a16:creationId xmlns:a16="http://schemas.microsoft.com/office/drawing/2014/main" id="{2E580E32-156D-6478-E720-2446B17E0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6" name="Rectangle 409">
              <a:extLst>
                <a:ext uri="{FF2B5EF4-FFF2-40B4-BE49-F238E27FC236}">
                  <a16:creationId xmlns:a16="http://schemas.microsoft.com/office/drawing/2014/main" id="{B2587391-D5CE-E009-2F30-5D87C2F86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7" name="Rectangle 410">
              <a:extLst>
                <a:ext uri="{FF2B5EF4-FFF2-40B4-BE49-F238E27FC236}">
                  <a16:creationId xmlns:a16="http://schemas.microsoft.com/office/drawing/2014/main" id="{98AC4BF8-6E21-835B-E525-24792EB47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8" name="Rectangle 411">
              <a:extLst>
                <a:ext uri="{FF2B5EF4-FFF2-40B4-BE49-F238E27FC236}">
                  <a16:creationId xmlns:a16="http://schemas.microsoft.com/office/drawing/2014/main" id="{CB184C9D-664B-5606-B18E-7E3D27306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9" name="Rectangle 412">
              <a:extLst>
                <a:ext uri="{FF2B5EF4-FFF2-40B4-BE49-F238E27FC236}">
                  <a16:creationId xmlns:a16="http://schemas.microsoft.com/office/drawing/2014/main" id="{5679347C-64DD-425F-7F43-250194EFB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0" name="Rectangle 413">
              <a:extLst>
                <a:ext uri="{FF2B5EF4-FFF2-40B4-BE49-F238E27FC236}">
                  <a16:creationId xmlns:a16="http://schemas.microsoft.com/office/drawing/2014/main" id="{0F0B50CF-235A-BCBE-025E-39AD3A4FE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1" name="Rectangle 414">
              <a:extLst>
                <a:ext uri="{FF2B5EF4-FFF2-40B4-BE49-F238E27FC236}">
                  <a16:creationId xmlns:a16="http://schemas.microsoft.com/office/drawing/2014/main" id="{4FAABB61-7E2E-CC82-9548-2772ACE7B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2" name="Rectangle 415">
              <a:extLst>
                <a:ext uri="{FF2B5EF4-FFF2-40B4-BE49-F238E27FC236}">
                  <a16:creationId xmlns:a16="http://schemas.microsoft.com/office/drawing/2014/main" id="{6B78DA3C-B196-7CAC-8A4B-F1C317C2D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3" name="Rectangle 416">
              <a:extLst>
                <a:ext uri="{FF2B5EF4-FFF2-40B4-BE49-F238E27FC236}">
                  <a16:creationId xmlns:a16="http://schemas.microsoft.com/office/drawing/2014/main" id="{52565567-4758-08EC-5567-AC85F4DB4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4" name="Rectangle 417">
              <a:extLst>
                <a:ext uri="{FF2B5EF4-FFF2-40B4-BE49-F238E27FC236}">
                  <a16:creationId xmlns:a16="http://schemas.microsoft.com/office/drawing/2014/main" id="{560CBB9A-0E13-BC39-CA2E-EC36D2502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5" name="Rectangle 418">
              <a:extLst>
                <a:ext uri="{FF2B5EF4-FFF2-40B4-BE49-F238E27FC236}">
                  <a16:creationId xmlns:a16="http://schemas.microsoft.com/office/drawing/2014/main" id="{C52F3D41-BC9E-5FA5-862E-E386A20F8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6" name="Rectangle 419">
              <a:extLst>
                <a:ext uri="{FF2B5EF4-FFF2-40B4-BE49-F238E27FC236}">
                  <a16:creationId xmlns:a16="http://schemas.microsoft.com/office/drawing/2014/main" id="{C0DF3D19-51CF-B4EC-B202-99B3B58C2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7" name="Rectangle 420">
              <a:extLst>
                <a:ext uri="{FF2B5EF4-FFF2-40B4-BE49-F238E27FC236}">
                  <a16:creationId xmlns:a16="http://schemas.microsoft.com/office/drawing/2014/main" id="{F6CB0D41-B94E-B0E8-0EC7-D056495CF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8" name="Rectangle 421">
              <a:extLst>
                <a:ext uri="{FF2B5EF4-FFF2-40B4-BE49-F238E27FC236}">
                  <a16:creationId xmlns:a16="http://schemas.microsoft.com/office/drawing/2014/main" id="{987F8A0A-4119-A2F8-B9E6-E9EEDCAA8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9" name="Rectangle 422">
              <a:extLst>
                <a:ext uri="{FF2B5EF4-FFF2-40B4-BE49-F238E27FC236}">
                  <a16:creationId xmlns:a16="http://schemas.microsoft.com/office/drawing/2014/main" id="{94934C8E-8C42-AE39-05D4-08BB9B79A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0" name="Rectangle 423">
              <a:extLst>
                <a:ext uri="{FF2B5EF4-FFF2-40B4-BE49-F238E27FC236}">
                  <a16:creationId xmlns:a16="http://schemas.microsoft.com/office/drawing/2014/main" id="{9E2292C0-D869-306F-35B3-C077BE693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1" name="Rectangle 424">
              <a:extLst>
                <a:ext uri="{FF2B5EF4-FFF2-40B4-BE49-F238E27FC236}">
                  <a16:creationId xmlns:a16="http://schemas.microsoft.com/office/drawing/2014/main" id="{F69BA41F-9CB7-FE34-0E7C-6D0ABAC2FD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2" name="Rectangle 425">
              <a:extLst>
                <a:ext uri="{FF2B5EF4-FFF2-40B4-BE49-F238E27FC236}">
                  <a16:creationId xmlns:a16="http://schemas.microsoft.com/office/drawing/2014/main" id="{2D8EF0E4-3873-C210-670D-B9A7553E9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3" name="Rectangle 426">
              <a:extLst>
                <a:ext uri="{FF2B5EF4-FFF2-40B4-BE49-F238E27FC236}">
                  <a16:creationId xmlns:a16="http://schemas.microsoft.com/office/drawing/2014/main" id="{9C13769B-FB17-9B97-BC24-A556FCB91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4" name="Rectangle 427">
              <a:extLst>
                <a:ext uri="{FF2B5EF4-FFF2-40B4-BE49-F238E27FC236}">
                  <a16:creationId xmlns:a16="http://schemas.microsoft.com/office/drawing/2014/main" id="{0D44A01C-84C4-5E46-54DA-C39EF5782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5" name="Rectangle 428">
              <a:extLst>
                <a:ext uri="{FF2B5EF4-FFF2-40B4-BE49-F238E27FC236}">
                  <a16:creationId xmlns:a16="http://schemas.microsoft.com/office/drawing/2014/main" id="{0AF09B68-F44B-43A9-3B71-828D93962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6" name="Rectangle 429">
              <a:extLst>
                <a:ext uri="{FF2B5EF4-FFF2-40B4-BE49-F238E27FC236}">
                  <a16:creationId xmlns:a16="http://schemas.microsoft.com/office/drawing/2014/main" id="{A9A533E4-4229-2F30-03E5-F9E13CDED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7" name="Rectangle 430">
              <a:extLst>
                <a:ext uri="{FF2B5EF4-FFF2-40B4-BE49-F238E27FC236}">
                  <a16:creationId xmlns:a16="http://schemas.microsoft.com/office/drawing/2014/main" id="{02B1F5CB-00DF-26BE-F675-9F554DC89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8" name="Rectangle 431">
              <a:extLst>
                <a:ext uri="{FF2B5EF4-FFF2-40B4-BE49-F238E27FC236}">
                  <a16:creationId xmlns:a16="http://schemas.microsoft.com/office/drawing/2014/main" id="{703FCDDE-20DD-E647-312E-B82899323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9" name="Rectangle 432">
              <a:extLst>
                <a:ext uri="{FF2B5EF4-FFF2-40B4-BE49-F238E27FC236}">
                  <a16:creationId xmlns:a16="http://schemas.microsoft.com/office/drawing/2014/main" id="{BB87A160-2CAC-095A-8E64-AA518D0B3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0" name="Rectangle 433">
              <a:extLst>
                <a:ext uri="{FF2B5EF4-FFF2-40B4-BE49-F238E27FC236}">
                  <a16:creationId xmlns:a16="http://schemas.microsoft.com/office/drawing/2014/main" id="{D12026D4-68A4-3A21-75D5-6E5AB8BCB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1" name="Rectangle 434">
              <a:extLst>
                <a:ext uri="{FF2B5EF4-FFF2-40B4-BE49-F238E27FC236}">
                  <a16:creationId xmlns:a16="http://schemas.microsoft.com/office/drawing/2014/main" id="{DD6B0306-6022-1581-7A5E-E651AE9BD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2" name="Rectangle 435">
              <a:extLst>
                <a:ext uri="{FF2B5EF4-FFF2-40B4-BE49-F238E27FC236}">
                  <a16:creationId xmlns:a16="http://schemas.microsoft.com/office/drawing/2014/main" id="{7D689987-51FA-1C9C-0ADC-DECE79DAF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3" name="Rectangle 436">
              <a:extLst>
                <a:ext uri="{FF2B5EF4-FFF2-40B4-BE49-F238E27FC236}">
                  <a16:creationId xmlns:a16="http://schemas.microsoft.com/office/drawing/2014/main" id="{4B4850F7-73A7-2BDE-EEFE-F99F4A746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4" name="Rectangle 437">
              <a:extLst>
                <a:ext uri="{FF2B5EF4-FFF2-40B4-BE49-F238E27FC236}">
                  <a16:creationId xmlns:a16="http://schemas.microsoft.com/office/drawing/2014/main" id="{D14C0E24-EF2A-470D-EDC0-59C6CB875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5" name="Rectangle 438">
              <a:extLst>
                <a:ext uri="{FF2B5EF4-FFF2-40B4-BE49-F238E27FC236}">
                  <a16:creationId xmlns:a16="http://schemas.microsoft.com/office/drawing/2014/main" id="{66AC5D61-2E0C-C1AE-A0AB-C5F304FA0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6" name="Rectangle 439">
              <a:extLst>
                <a:ext uri="{FF2B5EF4-FFF2-40B4-BE49-F238E27FC236}">
                  <a16:creationId xmlns:a16="http://schemas.microsoft.com/office/drawing/2014/main" id="{639A4F28-F20E-A439-5A0F-08C34FD6D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7" name="Rectangle 440">
              <a:extLst>
                <a:ext uri="{FF2B5EF4-FFF2-40B4-BE49-F238E27FC236}">
                  <a16:creationId xmlns:a16="http://schemas.microsoft.com/office/drawing/2014/main" id="{C5E74A98-A214-F431-6CE7-D0AA5704C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8" name="Rectangle 441">
              <a:extLst>
                <a:ext uri="{FF2B5EF4-FFF2-40B4-BE49-F238E27FC236}">
                  <a16:creationId xmlns:a16="http://schemas.microsoft.com/office/drawing/2014/main" id="{E07B566A-E949-F7CD-7263-8560CA23E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9" name="Rectangle 442">
              <a:extLst>
                <a:ext uri="{FF2B5EF4-FFF2-40B4-BE49-F238E27FC236}">
                  <a16:creationId xmlns:a16="http://schemas.microsoft.com/office/drawing/2014/main" id="{80BF5D0E-4F5E-F7C6-9041-7DA925767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0" name="Rectangle 443">
              <a:extLst>
                <a:ext uri="{FF2B5EF4-FFF2-40B4-BE49-F238E27FC236}">
                  <a16:creationId xmlns:a16="http://schemas.microsoft.com/office/drawing/2014/main" id="{51000D01-0DCC-56F3-22FB-4B2598215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" name="Rectangle 444">
              <a:extLst>
                <a:ext uri="{FF2B5EF4-FFF2-40B4-BE49-F238E27FC236}">
                  <a16:creationId xmlns:a16="http://schemas.microsoft.com/office/drawing/2014/main" id="{F7F654E0-AB50-CF77-7CFF-4DFAB3810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2" name="Rectangle 445">
              <a:extLst>
                <a:ext uri="{FF2B5EF4-FFF2-40B4-BE49-F238E27FC236}">
                  <a16:creationId xmlns:a16="http://schemas.microsoft.com/office/drawing/2014/main" id="{D2BC9BC5-78B6-6F18-0E50-319B8BC08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3" name="Rectangle 446">
              <a:extLst>
                <a:ext uri="{FF2B5EF4-FFF2-40B4-BE49-F238E27FC236}">
                  <a16:creationId xmlns:a16="http://schemas.microsoft.com/office/drawing/2014/main" id="{CBB4149E-3AC4-4392-1A4F-D28BA552C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4" name="Rectangle 447">
              <a:extLst>
                <a:ext uri="{FF2B5EF4-FFF2-40B4-BE49-F238E27FC236}">
                  <a16:creationId xmlns:a16="http://schemas.microsoft.com/office/drawing/2014/main" id="{14EA11B9-0740-EC6A-1DB5-D173C8E33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5" name="Rectangle 448">
              <a:extLst>
                <a:ext uri="{FF2B5EF4-FFF2-40B4-BE49-F238E27FC236}">
                  <a16:creationId xmlns:a16="http://schemas.microsoft.com/office/drawing/2014/main" id="{2EBE557B-9DE6-C39B-B415-335B1DA76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6" name="Rectangle 449">
              <a:extLst>
                <a:ext uri="{FF2B5EF4-FFF2-40B4-BE49-F238E27FC236}">
                  <a16:creationId xmlns:a16="http://schemas.microsoft.com/office/drawing/2014/main" id="{DB3871E2-B16F-0AA5-88C9-A81A5EF25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7" name="Rectangle 450">
              <a:extLst>
                <a:ext uri="{FF2B5EF4-FFF2-40B4-BE49-F238E27FC236}">
                  <a16:creationId xmlns:a16="http://schemas.microsoft.com/office/drawing/2014/main" id="{AB51C924-7C26-C03A-E69C-449E0EE38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8" name="Rectangle 451">
              <a:extLst>
                <a:ext uri="{FF2B5EF4-FFF2-40B4-BE49-F238E27FC236}">
                  <a16:creationId xmlns:a16="http://schemas.microsoft.com/office/drawing/2014/main" id="{12871E62-9B12-F95F-CB51-1FE35AFEC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9" name="Rectangle 452">
              <a:extLst>
                <a:ext uri="{FF2B5EF4-FFF2-40B4-BE49-F238E27FC236}">
                  <a16:creationId xmlns:a16="http://schemas.microsoft.com/office/drawing/2014/main" id="{A1A3F308-C2FB-77EB-C5DA-164F4268B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0" name="Rectangle 453">
              <a:extLst>
                <a:ext uri="{FF2B5EF4-FFF2-40B4-BE49-F238E27FC236}">
                  <a16:creationId xmlns:a16="http://schemas.microsoft.com/office/drawing/2014/main" id="{2AE89847-DA1A-C903-6F07-C8E5EBE98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" name="Rectangle 454">
              <a:extLst>
                <a:ext uri="{FF2B5EF4-FFF2-40B4-BE49-F238E27FC236}">
                  <a16:creationId xmlns:a16="http://schemas.microsoft.com/office/drawing/2014/main" id="{97D962A1-C14B-A47C-400F-EB3E05098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2" name="Rectangle 455">
              <a:extLst>
                <a:ext uri="{FF2B5EF4-FFF2-40B4-BE49-F238E27FC236}">
                  <a16:creationId xmlns:a16="http://schemas.microsoft.com/office/drawing/2014/main" id="{83656B38-003E-DDAA-E7B2-5F8A93E59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3" name="Rectangle 456">
              <a:extLst>
                <a:ext uri="{FF2B5EF4-FFF2-40B4-BE49-F238E27FC236}">
                  <a16:creationId xmlns:a16="http://schemas.microsoft.com/office/drawing/2014/main" id="{9D4E7401-85A0-8986-7E9D-B6CFF3153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4" name="Rectangle 457">
              <a:extLst>
                <a:ext uri="{FF2B5EF4-FFF2-40B4-BE49-F238E27FC236}">
                  <a16:creationId xmlns:a16="http://schemas.microsoft.com/office/drawing/2014/main" id="{AAC92BDF-C080-63CD-AF2D-E394461D85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5" name="Rectangle 458">
              <a:extLst>
                <a:ext uri="{FF2B5EF4-FFF2-40B4-BE49-F238E27FC236}">
                  <a16:creationId xmlns:a16="http://schemas.microsoft.com/office/drawing/2014/main" id="{1E7B8F07-3C03-A106-FF62-2FD500C25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6" name="Rectangle 459">
              <a:extLst>
                <a:ext uri="{FF2B5EF4-FFF2-40B4-BE49-F238E27FC236}">
                  <a16:creationId xmlns:a16="http://schemas.microsoft.com/office/drawing/2014/main" id="{B2744BF5-1F29-5932-88AD-9C852DDE3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7" name="Rectangle 460">
              <a:extLst>
                <a:ext uri="{FF2B5EF4-FFF2-40B4-BE49-F238E27FC236}">
                  <a16:creationId xmlns:a16="http://schemas.microsoft.com/office/drawing/2014/main" id="{49D17505-D4B6-ECCD-AD72-9C99DD568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8" name="Rectangle 461">
              <a:extLst>
                <a:ext uri="{FF2B5EF4-FFF2-40B4-BE49-F238E27FC236}">
                  <a16:creationId xmlns:a16="http://schemas.microsoft.com/office/drawing/2014/main" id="{5E31A7BF-0590-FECD-D7DD-04650392A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9" name="Rectangle 462">
              <a:extLst>
                <a:ext uri="{FF2B5EF4-FFF2-40B4-BE49-F238E27FC236}">
                  <a16:creationId xmlns:a16="http://schemas.microsoft.com/office/drawing/2014/main" id="{548F0D4D-82EE-93B5-2D85-8B5E13772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0" name="Rectangle 463">
              <a:extLst>
                <a:ext uri="{FF2B5EF4-FFF2-40B4-BE49-F238E27FC236}">
                  <a16:creationId xmlns:a16="http://schemas.microsoft.com/office/drawing/2014/main" id="{839ACDAC-AC80-9658-E285-681DBBD61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91" name="Group 464">
            <a:extLst>
              <a:ext uri="{FF2B5EF4-FFF2-40B4-BE49-F238E27FC236}">
                <a16:creationId xmlns:a16="http://schemas.microsoft.com/office/drawing/2014/main" id="{D2F9D447-5686-48BD-49F4-C695C725059B}"/>
              </a:ext>
            </a:extLst>
          </p:cNvPr>
          <p:cNvGrpSpPr>
            <a:grpSpLocks/>
          </p:cNvGrpSpPr>
          <p:nvPr/>
        </p:nvGrpSpPr>
        <p:grpSpPr bwMode="auto">
          <a:xfrm>
            <a:off x="-98425" y="3041650"/>
            <a:ext cx="1474788" cy="1463675"/>
            <a:chOff x="262" y="1078"/>
            <a:chExt cx="929" cy="922"/>
          </a:xfrm>
        </p:grpSpPr>
        <p:sp>
          <p:nvSpPr>
            <p:cNvPr id="492" name="Rectangle 465">
              <a:extLst>
                <a:ext uri="{FF2B5EF4-FFF2-40B4-BE49-F238E27FC236}">
                  <a16:creationId xmlns:a16="http://schemas.microsoft.com/office/drawing/2014/main" id="{FA92D65B-FB72-B21C-E938-45A1B64F3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3" name="Rectangle 466">
              <a:extLst>
                <a:ext uri="{FF2B5EF4-FFF2-40B4-BE49-F238E27FC236}">
                  <a16:creationId xmlns:a16="http://schemas.microsoft.com/office/drawing/2014/main" id="{D5DA5588-EE95-ED7E-A0DD-698414BC3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4" name="Rectangle 467">
              <a:extLst>
                <a:ext uri="{FF2B5EF4-FFF2-40B4-BE49-F238E27FC236}">
                  <a16:creationId xmlns:a16="http://schemas.microsoft.com/office/drawing/2014/main" id="{16E98E55-BBA5-C820-CF7F-67E36B8919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5" name="Rectangle 468">
              <a:extLst>
                <a:ext uri="{FF2B5EF4-FFF2-40B4-BE49-F238E27FC236}">
                  <a16:creationId xmlns:a16="http://schemas.microsoft.com/office/drawing/2014/main" id="{3D7AF9E4-21FD-694C-7554-422645489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6" name="Rectangle 469">
              <a:extLst>
                <a:ext uri="{FF2B5EF4-FFF2-40B4-BE49-F238E27FC236}">
                  <a16:creationId xmlns:a16="http://schemas.microsoft.com/office/drawing/2014/main" id="{E1693132-E7BF-11DD-00B4-CC4E0BE94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7" name="Rectangle 470">
              <a:extLst>
                <a:ext uri="{FF2B5EF4-FFF2-40B4-BE49-F238E27FC236}">
                  <a16:creationId xmlns:a16="http://schemas.microsoft.com/office/drawing/2014/main" id="{0E4162F7-A0D9-4715-878F-89C1349C3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8" name="Rectangle 471">
              <a:extLst>
                <a:ext uri="{FF2B5EF4-FFF2-40B4-BE49-F238E27FC236}">
                  <a16:creationId xmlns:a16="http://schemas.microsoft.com/office/drawing/2014/main" id="{6A6C4C34-CD4F-D9DA-8A30-143027858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9" name="Rectangle 472">
              <a:extLst>
                <a:ext uri="{FF2B5EF4-FFF2-40B4-BE49-F238E27FC236}">
                  <a16:creationId xmlns:a16="http://schemas.microsoft.com/office/drawing/2014/main" id="{472D07B1-8BEE-E13F-FA55-F5180A3C0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0" name="Rectangle 473">
              <a:extLst>
                <a:ext uri="{FF2B5EF4-FFF2-40B4-BE49-F238E27FC236}">
                  <a16:creationId xmlns:a16="http://schemas.microsoft.com/office/drawing/2014/main" id="{32AEAC52-950B-A4DA-B0AA-1AB688D8D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01" name="Group 474">
            <a:extLst>
              <a:ext uri="{FF2B5EF4-FFF2-40B4-BE49-F238E27FC236}">
                <a16:creationId xmlns:a16="http://schemas.microsoft.com/office/drawing/2014/main" id="{6A8691C1-56C8-6A9D-2A39-4295481F9D44}"/>
              </a:ext>
            </a:extLst>
          </p:cNvPr>
          <p:cNvGrpSpPr>
            <a:grpSpLocks/>
          </p:cNvGrpSpPr>
          <p:nvPr/>
        </p:nvGrpSpPr>
        <p:grpSpPr bwMode="auto">
          <a:xfrm>
            <a:off x="388938" y="3041650"/>
            <a:ext cx="1474787" cy="1463675"/>
            <a:chOff x="262" y="1078"/>
            <a:chExt cx="929" cy="922"/>
          </a:xfrm>
        </p:grpSpPr>
        <p:sp>
          <p:nvSpPr>
            <p:cNvPr id="502" name="Rectangle 475">
              <a:extLst>
                <a:ext uri="{FF2B5EF4-FFF2-40B4-BE49-F238E27FC236}">
                  <a16:creationId xmlns:a16="http://schemas.microsoft.com/office/drawing/2014/main" id="{B8F8EBA3-5AD6-5AED-3D3A-421313988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3" name="Rectangle 476">
              <a:extLst>
                <a:ext uri="{FF2B5EF4-FFF2-40B4-BE49-F238E27FC236}">
                  <a16:creationId xmlns:a16="http://schemas.microsoft.com/office/drawing/2014/main" id="{37296594-6645-AFB2-86CA-9DF09209F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4" name="Rectangle 477">
              <a:extLst>
                <a:ext uri="{FF2B5EF4-FFF2-40B4-BE49-F238E27FC236}">
                  <a16:creationId xmlns:a16="http://schemas.microsoft.com/office/drawing/2014/main" id="{6C72D40E-4075-CB2F-87C1-FFA4AFB41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5" name="Rectangle 478">
              <a:extLst>
                <a:ext uri="{FF2B5EF4-FFF2-40B4-BE49-F238E27FC236}">
                  <a16:creationId xmlns:a16="http://schemas.microsoft.com/office/drawing/2014/main" id="{5B3F7EED-A93B-3F21-24D5-012C97C2B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6" name="Rectangle 479">
              <a:extLst>
                <a:ext uri="{FF2B5EF4-FFF2-40B4-BE49-F238E27FC236}">
                  <a16:creationId xmlns:a16="http://schemas.microsoft.com/office/drawing/2014/main" id="{93A11133-0390-1A65-56F1-8B6C3CD02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7" name="Rectangle 480">
              <a:extLst>
                <a:ext uri="{FF2B5EF4-FFF2-40B4-BE49-F238E27FC236}">
                  <a16:creationId xmlns:a16="http://schemas.microsoft.com/office/drawing/2014/main" id="{4045046D-DF6B-EF7C-4237-442D9F679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8" name="Rectangle 481">
              <a:extLst>
                <a:ext uri="{FF2B5EF4-FFF2-40B4-BE49-F238E27FC236}">
                  <a16:creationId xmlns:a16="http://schemas.microsoft.com/office/drawing/2014/main" id="{EEAF3394-4E2A-0AA7-96E9-F294E50BC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9" name="Rectangle 482">
              <a:extLst>
                <a:ext uri="{FF2B5EF4-FFF2-40B4-BE49-F238E27FC236}">
                  <a16:creationId xmlns:a16="http://schemas.microsoft.com/office/drawing/2014/main" id="{CFC3E7B7-1777-AC07-7353-17DED3441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0" name="Rectangle 483">
              <a:extLst>
                <a:ext uri="{FF2B5EF4-FFF2-40B4-BE49-F238E27FC236}">
                  <a16:creationId xmlns:a16="http://schemas.microsoft.com/office/drawing/2014/main" id="{39459FBF-D2A5-63EC-EC69-ACC8826BE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11" name="Group 484">
            <a:extLst>
              <a:ext uri="{FF2B5EF4-FFF2-40B4-BE49-F238E27FC236}">
                <a16:creationId xmlns:a16="http://schemas.microsoft.com/office/drawing/2014/main" id="{61E9DE64-7D81-972E-DECE-C5B8D8C4175E}"/>
              </a:ext>
            </a:extLst>
          </p:cNvPr>
          <p:cNvGrpSpPr>
            <a:grpSpLocks/>
          </p:cNvGrpSpPr>
          <p:nvPr/>
        </p:nvGrpSpPr>
        <p:grpSpPr bwMode="auto">
          <a:xfrm>
            <a:off x="885825" y="3041650"/>
            <a:ext cx="1474788" cy="1463675"/>
            <a:chOff x="262" y="1078"/>
            <a:chExt cx="929" cy="922"/>
          </a:xfrm>
        </p:grpSpPr>
        <p:sp>
          <p:nvSpPr>
            <p:cNvPr id="512" name="Rectangle 485">
              <a:extLst>
                <a:ext uri="{FF2B5EF4-FFF2-40B4-BE49-F238E27FC236}">
                  <a16:creationId xmlns:a16="http://schemas.microsoft.com/office/drawing/2014/main" id="{646EB043-9A86-CC65-4D08-D80FE5155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3" name="Rectangle 486">
              <a:extLst>
                <a:ext uri="{FF2B5EF4-FFF2-40B4-BE49-F238E27FC236}">
                  <a16:creationId xmlns:a16="http://schemas.microsoft.com/office/drawing/2014/main" id="{7D3967B3-1E16-740F-AD79-A525ACF93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" name="Rectangle 487">
              <a:extLst>
                <a:ext uri="{FF2B5EF4-FFF2-40B4-BE49-F238E27FC236}">
                  <a16:creationId xmlns:a16="http://schemas.microsoft.com/office/drawing/2014/main" id="{81C01115-5512-2300-1394-F83ABF293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5" name="Rectangle 488">
              <a:extLst>
                <a:ext uri="{FF2B5EF4-FFF2-40B4-BE49-F238E27FC236}">
                  <a16:creationId xmlns:a16="http://schemas.microsoft.com/office/drawing/2014/main" id="{374D4463-73F2-E753-C364-5BB33F5D7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6" name="Rectangle 489">
              <a:extLst>
                <a:ext uri="{FF2B5EF4-FFF2-40B4-BE49-F238E27FC236}">
                  <a16:creationId xmlns:a16="http://schemas.microsoft.com/office/drawing/2014/main" id="{0D86FE73-43DA-F85A-3690-079F1C05F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7" name="Rectangle 490">
              <a:extLst>
                <a:ext uri="{FF2B5EF4-FFF2-40B4-BE49-F238E27FC236}">
                  <a16:creationId xmlns:a16="http://schemas.microsoft.com/office/drawing/2014/main" id="{64AF693C-73AA-DF03-D58A-3EAD28601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8" name="Rectangle 491">
              <a:extLst>
                <a:ext uri="{FF2B5EF4-FFF2-40B4-BE49-F238E27FC236}">
                  <a16:creationId xmlns:a16="http://schemas.microsoft.com/office/drawing/2014/main" id="{12420C06-6A36-4DBA-236F-0C3A80113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9" name="Rectangle 492">
              <a:extLst>
                <a:ext uri="{FF2B5EF4-FFF2-40B4-BE49-F238E27FC236}">
                  <a16:creationId xmlns:a16="http://schemas.microsoft.com/office/drawing/2014/main" id="{0C2409AE-4198-DE96-C091-CB081E965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20" name="Rectangle 493">
              <a:extLst>
                <a:ext uri="{FF2B5EF4-FFF2-40B4-BE49-F238E27FC236}">
                  <a16:creationId xmlns:a16="http://schemas.microsoft.com/office/drawing/2014/main" id="{B2CC8EB6-9C3D-FE66-E232-525DC5692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21" name="Group 494">
            <a:extLst>
              <a:ext uri="{FF2B5EF4-FFF2-40B4-BE49-F238E27FC236}">
                <a16:creationId xmlns:a16="http://schemas.microsoft.com/office/drawing/2014/main" id="{008429A5-6803-4981-15EC-431D0B372531}"/>
              </a:ext>
            </a:extLst>
          </p:cNvPr>
          <p:cNvGrpSpPr>
            <a:grpSpLocks/>
          </p:cNvGrpSpPr>
          <p:nvPr/>
        </p:nvGrpSpPr>
        <p:grpSpPr bwMode="auto">
          <a:xfrm>
            <a:off x="1857375" y="3041650"/>
            <a:ext cx="1474788" cy="1463675"/>
            <a:chOff x="262" y="1078"/>
            <a:chExt cx="929" cy="922"/>
          </a:xfrm>
        </p:grpSpPr>
        <p:sp>
          <p:nvSpPr>
            <p:cNvPr id="522" name="Rectangle 495">
              <a:extLst>
                <a:ext uri="{FF2B5EF4-FFF2-40B4-BE49-F238E27FC236}">
                  <a16:creationId xmlns:a16="http://schemas.microsoft.com/office/drawing/2014/main" id="{65200D46-5D40-5F1F-2927-3B3DB2D69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23" name="Rectangle 496">
              <a:extLst>
                <a:ext uri="{FF2B5EF4-FFF2-40B4-BE49-F238E27FC236}">
                  <a16:creationId xmlns:a16="http://schemas.microsoft.com/office/drawing/2014/main" id="{1771F2C7-391D-5C9C-B092-36C259F7E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24" name="Rectangle 497">
              <a:extLst>
                <a:ext uri="{FF2B5EF4-FFF2-40B4-BE49-F238E27FC236}">
                  <a16:creationId xmlns:a16="http://schemas.microsoft.com/office/drawing/2014/main" id="{9A74DDBF-BC5B-3B91-C4DE-3960A2FC9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25" name="Rectangle 498">
              <a:extLst>
                <a:ext uri="{FF2B5EF4-FFF2-40B4-BE49-F238E27FC236}">
                  <a16:creationId xmlns:a16="http://schemas.microsoft.com/office/drawing/2014/main" id="{75459D88-5651-7250-3390-A28B71C39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26" name="Rectangle 499">
              <a:extLst>
                <a:ext uri="{FF2B5EF4-FFF2-40B4-BE49-F238E27FC236}">
                  <a16:creationId xmlns:a16="http://schemas.microsoft.com/office/drawing/2014/main" id="{B51C59B7-839E-80C9-B5C1-8A208F0CB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27" name="Rectangle 500">
              <a:extLst>
                <a:ext uri="{FF2B5EF4-FFF2-40B4-BE49-F238E27FC236}">
                  <a16:creationId xmlns:a16="http://schemas.microsoft.com/office/drawing/2014/main" id="{4DD866D3-7558-1DED-CC8A-AD8B8C739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28" name="Rectangle 501">
              <a:extLst>
                <a:ext uri="{FF2B5EF4-FFF2-40B4-BE49-F238E27FC236}">
                  <a16:creationId xmlns:a16="http://schemas.microsoft.com/office/drawing/2014/main" id="{92D36C0A-7228-DD2B-2976-F5B55AB2B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29" name="Rectangle 502">
              <a:extLst>
                <a:ext uri="{FF2B5EF4-FFF2-40B4-BE49-F238E27FC236}">
                  <a16:creationId xmlns:a16="http://schemas.microsoft.com/office/drawing/2014/main" id="{D89E6DA1-3FA5-65FD-2A72-8AC16F6644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0" name="Rectangle 503">
              <a:extLst>
                <a:ext uri="{FF2B5EF4-FFF2-40B4-BE49-F238E27FC236}">
                  <a16:creationId xmlns:a16="http://schemas.microsoft.com/office/drawing/2014/main" id="{C2E31D33-7B80-D288-5098-9E99114A1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31" name="Group 504">
            <a:extLst>
              <a:ext uri="{FF2B5EF4-FFF2-40B4-BE49-F238E27FC236}">
                <a16:creationId xmlns:a16="http://schemas.microsoft.com/office/drawing/2014/main" id="{DA99846A-1253-669D-AA98-8189F298C94E}"/>
              </a:ext>
            </a:extLst>
          </p:cNvPr>
          <p:cNvGrpSpPr>
            <a:grpSpLocks/>
          </p:cNvGrpSpPr>
          <p:nvPr/>
        </p:nvGrpSpPr>
        <p:grpSpPr bwMode="auto">
          <a:xfrm>
            <a:off x="2349500" y="3041650"/>
            <a:ext cx="1474788" cy="1463675"/>
            <a:chOff x="262" y="1078"/>
            <a:chExt cx="929" cy="922"/>
          </a:xfrm>
        </p:grpSpPr>
        <p:sp>
          <p:nvSpPr>
            <p:cNvPr id="532" name="Rectangle 505">
              <a:extLst>
                <a:ext uri="{FF2B5EF4-FFF2-40B4-BE49-F238E27FC236}">
                  <a16:creationId xmlns:a16="http://schemas.microsoft.com/office/drawing/2014/main" id="{62C21D8C-EA2C-A42F-23C7-706945AD5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3" name="Rectangle 506">
              <a:extLst>
                <a:ext uri="{FF2B5EF4-FFF2-40B4-BE49-F238E27FC236}">
                  <a16:creationId xmlns:a16="http://schemas.microsoft.com/office/drawing/2014/main" id="{9904A8DB-52EA-5EC0-A80D-51BA1538A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4" name="Rectangle 507">
              <a:extLst>
                <a:ext uri="{FF2B5EF4-FFF2-40B4-BE49-F238E27FC236}">
                  <a16:creationId xmlns:a16="http://schemas.microsoft.com/office/drawing/2014/main" id="{46D73779-90A4-D493-AC2A-AF18761A3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5" name="Rectangle 508">
              <a:extLst>
                <a:ext uri="{FF2B5EF4-FFF2-40B4-BE49-F238E27FC236}">
                  <a16:creationId xmlns:a16="http://schemas.microsoft.com/office/drawing/2014/main" id="{3537A174-8383-CF89-8231-E73A42F7D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6" name="Rectangle 509">
              <a:extLst>
                <a:ext uri="{FF2B5EF4-FFF2-40B4-BE49-F238E27FC236}">
                  <a16:creationId xmlns:a16="http://schemas.microsoft.com/office/drawing/2014/main" id="{60E295D7-4A0D-8995-8087-87C93DC7F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7" name="Rectangle 510">
              <a:extLst>
                <a:ext uri="{FF2B5EF4-FFF2-40B4-BE49-F238E27FC236}">
                  <a16:creationId xmlns:a16="http://schemas.microsoft.com/office/drawing/2014/main" id="{68AA6F2F-3CC1-7204-7040-7A7CBFB3E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8" name="Rectangle 511">
              <a:extLst>
                <a:ext uri="{FF2B5EF4-FFF2-40B4-BE49-F238E27FC236}">
                  <a16:creationId xmlns:a16="http://schemas.microsoft.com/office/drawing/2014/main" id="{AF492E6D-D0BE-76FB-1D0B-74D7F10DD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9" name="Rectangle 512">
              <a:extLst>
                <a:ext uri="{FF2B5EF4-FFF2-40B4-BE49-F238E27FC236}">
                  <a16:creationId xmlns:a16="http://schemas.microsoft.com/office/drawing/2014/main" id="{C1E807CD-D0C1-7ED2-CD18-6CDBA613A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0" name="Rectangle 513">
              <a:extLst>
                <a:ext uri="{FF2B5EF4-FFF2-40B4-BE49-F238E27FC236}">
                  <a16:creationId xmlns:a16="http://schemas.microsoft.com/office/drawing/2014/main" id="{8B0425D2-8879-EC10-666D-4EAD0AF70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41" name="Group 514">
            <a:extLst>
              <a:ext uri="{FF2B5EF4-FFF2-40B4-BE49-F238E27FC236}">
                <a16:creationId xmlns:a16="http://schemas.microsoft.com/office/drawing/2014/main" id="{A666FAD7-CAE2-DECE-1386-1E91F5320F4F}"/>
              </a:ext>
            </a:extLst>
          </p:cNvPr>
          <p:cNvGrpSpPr>
            <a:grpSpLocks/>
          </p:cNvGrpSpPr>
          <p:nvPr/>
        </p:nvGrpSpPr>
        <p:grpSpPr bwMode="auto">
          <a:xfrm>
            <a:off x="2827338" y="3041650"/>
            <a:ext cx="1474787" cy="1463675"/>
            <a:chOff x="262" y="1078"/>
            <a:chExt cx="929" cy="922"/>
          </a:xfrm>
        </p:grpSpPr>
        <p:sp>
          <p:nvSpPr>
            <p:cNvPr id="542" name="Rectangle 515">
              <a:extLst>
                <a:ext uri="{FF2B5EF4-FFF2-40B4-BE49-F238E27FC236}">
                  <a16:creationId xmlns:a16="http://schemas.microsoft.com/office/drawing/2014/main" id="{40FF2DE2-286D-9E2D-D9F8-0CF9E7C94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" name="Rectangle 516">
              <a:extLst>
                <a:ext uri="{FF2B5EF4-FFF2-40B4-BE49-F238E27FC236}">
                  <a16:creationId xmlns:a16="http://schemas.microsoft.com/office/drawing/2014/main" id="{2EE42A71-7483-74A7-798F-2764B34AE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4" name="Rectangle 517">
              <a:extLst>
                <a:ext uri="{FF2B5EF4-FFF2-40B4-BE49-F238E27FC236}">
                  <a16:creationId xmlns:a16="http://schemas.microsoft.com/office/drawing/2014/main" id="{4BA9B351-876D-FCEF-62AB-1D3AEC690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5" name="Rectangle 518">
              <a:extLst>
                <a:ext uri="{FF2B5EF4-FFF2-40B4-BE49-F238E27FC236}">
                  <a16:creationId xmlns:a16="http://schemas.microsoft.com/office/drawing/2014/main" id="{55032782-3DB7-F8A2-207D-490A7A82E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6" name="Rectangle 519">
              <a:extLst>
                <a:ext uri="{FF2B5EF4-FFF2-40B4-BE49-F238E27FC236}">
                  <a16:creationId xmlns:a16="http://schemas.microsoft.com/office/drawing/2014/main" id="{064CB333-9DA0-1000-89CC-146B6E639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7" name="Rectangle 520">
              <a:extLst>
                <a:ext uri="{FF2B5EF4-FFF2-40B4-BE49-F238E27FC236}">
                  <a16:creationId xmlns:a16="http://schemas.microsoft.com/office/drawing/2014/main" id="{38AEC963-48E2-A962-04DD-0038A2401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8" name="Rectangle 521">
              <a:extLst>
                <a:ext uri="{FF2B5EF4-FFF2-40B4-BE49-F238E27FC236}">
                  <a16:creationId xmlns:a16="http://schemas.microsoft.com/office/drawing/2014/main" id="{E5B15AFD-B110-6648-A2A9-B26B208CC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9" name="Rectangle 522">
              <a:extLst>
                <a:ext uri="{FF2B5EF4-FFF2-40B4-BE49-F238E27FC236}">
                  <a16:creationId xmlns:a16="http://schemas.microsoft.com/office/drawing/2014/main" id="{47306264-5460-D909-39C6-D9BC04A5B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50" name="Rectangle 523">
              <a:extLst>
                <a:ext uri="{FF2B5EF4-FFF2-40B4-BE49-F238E27FC236}">
                  <a16:creationId xmlns:a16="http://schemas.microsoft.com/office/drawing/2014/main" id="{4695833B-DC7B-F98F-F70F-073CDC830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51" name="Group 524">
            <a:extLst>
              <a:ext uri="{FF2B5EF4-FFF2-40B4-BE49-F238E27FC236}">
                <a16:creationId xmlns:a16="http://schemas.microsoft.com/office/drawing/2014/main" id="{5EC100D3-5A49-7B92-C22C-0CD951B5A591}"/>
              </a:ext>
            </a:extLst>
          </p:cNvPr>
          <p:cNvGrpSpPr>
            <a:grpSpLocks/>
          </p:cNvGrpSpPr>
          <p:nvPr/>
        </p:nvGrpSpPr>
        <p:grpSpPr bwMode="auto">
          <a:xfrm>
            <a:off x="3319463" y="3041650"/>
            <a:ext cx="1474787" cy="1463675"/>
            <a:chOff x="262" y="1078"/>
            <a:chExt cx="929" cy="922"/>
          </a:xfrm>
        </p:grpSpPr>
        <p:sp>
          <p:nvSpPr>
            <p:cNvPr id="552" name="Rectangle 525">
              <a:extLst>
                <a:ext uri="{FF2B5EF4-FFF2-40B4-BE49-F238E27FC236}">
                  <a16:creationId xmlns:a16="http://schemas.microsoft.com/office/drawing/2014/main" id="{F1A3C0D0-4A02-BA75-1E61-0ABFBB89C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53" name="Rectangle 526">
              <a:extLst>
                <a:ext uri="{FF2B5EF4-FFF2-40B4-BE49-F238E27FC236}">
                  <a16:creationId xmlns:a16="http://schemas.microsoft.com/office/drawing/2014/main" id="{F4783748-ADE9-695D-85D4-9EE219749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54" name="Rectangle 527">
              <a:extLst>
                <a:ext uri="{FF2B5EF4-FFF2-40B4-BE49-F238E27FC236}">
                  <a16:creationId xmlns:a16="http://schemas.microsoft.com/office/drawing/2014/main" id="{15BC57CB-CF63-DA3B-748D-7305DFA6B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55" name="Rectangle 528">
              <a:extLst>
                <a:ext uri="{FF2B5EF4-FFF2-40B4-BE49-F238E27FC236}">
                  <a16:creationId xmlns:a16="http://schemas.microsoft.com/office/drawing/2014/main" id="{C988188B-3028-9E62-5CB2-5D30B7D7D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56" name="Rectangle 529">
              <a:extLst>
                <a:ext uri="{FF2B5EF4-FFF2-40B4-BE49-F238E27FC236}">
                  <a16:creationId xmlns:a16="http://schemas.microsoft.com/office/drawing/2014/main" id="{55CEE8C0-5ECF-99FA-F529-6099D698B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57" name="Rectangle 530">
              <a:extLst>
                <a:ext uri="{FF2B5EF4-FFF2-40B4-BE49-F238E27FC236}">
                  <a16:creationId xmlns:a16="http://schemas.microsoft.com/office/drawing/2014/main" id="{6DF2C8D3-12E9-4F27-70DA-4B35C3AEC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58" name="Rectangle 531">
              <a:extLst>
                <a:ext uri="{FF2B5EF4-FFF2-40B4-BE49-F238E27FC236}">
                  <a16:creationId xmlns:a16="http://schemas.microsoft.com/office/drawing/2014/main" id="{9919855B-8A05-A861-D5E8-EEA506E75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59" name="Rectangle 532">
              <a:extLst>
                <a:ext uri="{FF2B5EF4-FFF2-40B4-BE49-F238E27FC236}">
                  <a16:creationId xmlns:a16="http://schemas.microsoft.com/office/drawing/2014/main" id="{49156E62-6E50-B681-A19F-BBBA64C7C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0" name="Rectangle 533">
              <a:extLst>
                <a:ext uri="{FF2B5EF4-FFF2-40B4-BE49-F238E27FC236}">
                  <a16:creationId xmlns:a16="http://schemas.microsoft.com/office/drawing/2014/main" id="{9FFCFF2F-82A4-50C3-E4F9-03C2BDEF2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61" name="Group 534">
            <a:extLst>
              <a:ext uri="{FF2B5EF4-FFF2-40B4-BE49-F238E27FC236}">
                <a16:creationId xmlns:a16="http://schemas.microsoft.com/office/drawing/2014/main" id="{A86D2436-1A59-EDFF-04A2-C02B6E7CDF63}"/>
              </a:ext>
            </a:extLst>
          </p:cNvPr>
          <p:cNvGrpSpPr>
            <a:grpSpLocks/>
          </p:cNvGrpSpPr>
          <p:nvPr/>
        </p:nvGrpSpPr>
        <p:grpSpPr bwMode="auto">
          <a:xfrm>
            <a:off x="1382713" y="3041650"/>
            <a:ext cx="1474787" cy="1463675"/>
            <a:chOff x="262" y="1078"/>
            <a:chExt cx="929" cy="922"/>
          </a:xfrm>
        </p:grpSpPr>
        <p:sp>
          <p:nvSpPr>
            <p:cNvPr id="562" name="Rectangle 535">
              <a:extLst>
                <a:ext uri="{FF2B5EF4-FFF2-40B4-BE49-F238E27FC236}">
                  <a16:creationId xmlns:a16="http://schemas.microsoft.com/office/drawing/2014/main" id="{BDF337D9-F986-48F0-2DAE-20F1E2886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3" name="Rectangle 536">
              <a:extLst>
                <a:ext uri="{FF2B5EF4-FFF2-40B4-BE49-F238E27FC236}">
                  <a16:creationId xmlns:a16="http://schemas.microsoft.com/office/drawing/2014/main" id="{9E80FC65-9572-3B4F-FF28-86C24616D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4" name="Rectangle 537">
              <a:extLst>
                <a:ext uri="{FF2B5EF4-FFF2-40B4-BE49-F238E27FC236}">
                  <a16:creationId xmlns:a16="http://schemas.microsoft.com/office/drawing/2014/main" id="{2D80C043-EE4E-F98F-26FA-17FECDBE8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5" name="Rectangle 538">
              <a:extLst>
                <a:ext uri="{FF2B5EF4-FFF2-40B4-BE49-F238E27FC236}">
                  <a16:creationId xmlns:a16="http://schemas.microsoft.com/office/drawing/2014/main" id="{D731E2F7-C869-747C-0383-C5E63948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6" name="Rectangle 539">
              <a:extLst>
                <a:ext uri="{FF2B5EF4-FFF2-40B4-BE49-F238E27FC236}">
                  <a16:creationId xmlns:a16="http://schemas.microsoft.com/office/drawing/2014/main" id="{B128EFCC-E50C-DF23-46EE-8EABA1C65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7" name="Rectangle 540">
              <a:extLst>
                <a:ext uri="{FF2B5EF4-FFF2-40B4-BE49-F238E27FC236}">
                  <a16:creationId xmlns:a16="http://schemas.microsoft.com/office/drawing/2014/main" id="{5E67D22B-088D-5081-6BB0-ABBB8E13D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8" name="Rectangle 541">
              <a:extLst>
                <a:ext uri="{FF2B5EF4-FFF2-40B4-BE49-F238E27FC236}">
                  <a16:creationId xmlns:a16="http://schemas.microsoft.com/office/drawing/2014/main" id="{6ECD48F7-C243-D191-0066-8E1265D77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9" name="Rectangle 542">
              <a:extLst>
                <a:ext uri="{FF2B5EF4-FFF2-40B4-BE49-F238E27FC236}">
                  <a16:creationId xmlns:a16="http://schemas.microsoft.com/office/drawing/2014/main" id="{F411E6D7-3DE5-07C9-FC56-96A33D19D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0" name="Rectangle 543">
              <a:extLst>
                <a:ext uri="{FF2B5EF4-FFF2-40B4-BE49-F238E27FC236}">
                  <a16:creationId xmlns:a16="http://schemas.microsoft.com/office/drawing/2014/main" id="{574A4B81-2480-2B30-62B9-2A496AB19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71" name="Group 544">
            <a:extLst>
              <a:ext uri="{FF2B5EF4-FFF2-40B4-BE49-F238E27FC236}">
                <a16:creationId xmlns:a16="http://schemas.microsoft.com/office/drawing/2014/main" id="{2A596308-F07B-82B7-A0FB-7E6B1A7DEAB6}"/>
              </a:ext>
            </a:extLst>
          </p:cNvPr>
          <p:cNvGrpSpPr>
            <a:grpSpLocks/>
          </p:cNvGrpSpPr>
          <p:nvPr/>
        </p:nvGrpSpPr>
        <p:grpSpPr bwMode="auto">
          <a:xfrm>
            <a:off x="-100013" y="3538538"/>
            <a:ext cx="1474788" cy="1463675"/>
            <a:chOff x="262" y="1078"/>
            <a:chExt cx="929" cy="922"/>
          </a:xfrm>
        </p:grpSpPr>
        <p:sp>
          <p:nvSpPr>
            <p:cNvPr id="572" name="Rectangle 545">
              <a:extLst>
                <a:ext uri="{FF2B5EF4-FFF2-40B4-BE49-F238E27FC236}">
                  <a16:creationId xmlns:a16="http://schemas.microsoft.com/office/drawing/2014/main" id="{DD8D6448-7D5E-8FB8-140D-56CDD571C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3" name="Rectangle 546">
              <a:extLst>
                <a:ext uri="{FF2B5EF4-FFF2-40B4-BE49-F238E27FC236}">
                  <a16:creationId xmlns:a16="http://schemas.microsoft.com/office/drawing/2014/main" id="{483E6F8E-D3E0-A41B-87D1-CE9F75ED8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4" name="Rectangle 547">
              <a:extLst>
                <a:ext uri="{FF2B5EF4-FFF2-40B4-BE49-F238E27FC236}">
                  <a16:creationId xmlns:a16="http://schemas.microsoft.com/office/drawing/2014/main" id="{A8EE3BB7-3BDA-215C-F11F-58F60A3C69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5" name="Rectangle 548">
              <a:extLst>
                <a:ext uri="{FF2B5EF4-FFF2-40B4-BE49-F238E27FC236}">
                  <a16:creationId xmlns:a16="http://schemas.microsoft.com/office/drawing/2014/main" id="{9A366620-562D-511B-829B-EE610B2EA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6" name="Rectangle 549">
              <a:extLst>
                <a:ext uri="{FF2B5EF4-FFF2-40B4-BE49-F238E27FC236}">
                  <a16:creationId xmlns:a16="http://schemas.microsoft.com/office/drawing/2014/main" id="{C13941E4-1295-D00C-9216-251CFF410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7" name="Rectangle 550">
              <a:extLst>
                <a:ext uri="{FF2B5EF4-FFF2-40B4-BE49-F238E27FC236}">
                  <a16:creationId xmlns:a16="http://schemas.microsoft.com/office/drawing/2014/main" id="{AFBDFE8A-32AC-AFC4-0A87-E27886FCF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8" name="Rectangle 551">
              <a:extLst>
                <a:ext uri="{FF2B5EF4-FFF2-40B4-BE49-F238E27FC236}">
                  <a16:creationId xmlns:a16="http://schemas.microsoft.com/office/drawing/2014/main" id="{26E92C0F-1C83-490A-D5FE-27FCD0BFA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9" name="Rectangle 552">
              <a:extLst>
                <a:ext uri="{FF2B5EF4-FFF2-40B4-BE49-F238E27FC236}">
                  <a16:creationId xmlns:a16="http://schemas.microsoft.com/office/drawing/2014/main" id="{B975C1B0-1AC2-9075-5934-CE2827541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0" name="Rectangle 553">
              <a:extLst>
                <a:ext uri="{FF2B5EF4-FFF2-40B4-BE49-F238E27FC236}">
                  <a16:creationId xmlns:a16="http://schemas.microsoft.com/office/drawing/2014/main" id="{D755D920-CD22-A2BC-6CE2-1D8F56F80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81" name="Group 554">
            <a:extLst>
              <a:ext uri="{FF2B5EF4-FFF2-40B4-BE49-F238E27FC236}">
                <a16:creationId xmlns:a16="http://schemas.microsoft.com/office/drawing/2014/main" id="{B3BA6634-95D2-58EB-F240-62BE5F14AFB1}"/>
              </a:ext>
            </a:extLst>
          </p:cNvPr>
          <p:cNvGrpSpPr>
            <a:grpSpLocks/>
          </p:cNvGrpSpPr>
          <p:nvPr/>
        </p:nvGrpSpPr>
        <p:grpSpPr bwMode="auto">
          <a:xfrm>
            <a:off x="387350" y="3538538"/>
            <a:ext cx="1474788" cy="1463675"/>
            <a:chOff x="262" y="1078"/>
            <a:chExt cx="929" cy="922"/>
          </a:xfrm>
        </p:grpSpPr>
        <p:sp>
          <p:nvSpPr>
            <p:cNvPr id="582" name="Rectangle 555">
              <a:extLst>
                <a:ext uri="{FF2B5EF4-FFF2-40B4-BE49-F238E27FC236}">
                  <a16:creationId xmlns:a16="http://schemas.microsoft.com/office/drawing/2014/main" id="{26159078-AB66-1A14-D419-2503A564E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3" name="Rectangle 556">
              <a:extLst>
                <a:ext uri="{FF2B5EF4-FFF2-40B4-BE49-F238E27FC236}">
                  <a16:creationId xmlns:a16="http://schemas.microsoft.com/office/drawing/2014/main" id="{36B5C945-F095-AD46-1748-E8ACE10F1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4" name="Rectangle 557">
              <a:extLst>
                <a:ext uri="{FF2B5EF4-FFF2-40B4-BE49-F238E27FC236}">
                  <a16:creationId xmlns:a16="http://schemas.microsoft.com/office/drawing/2014/main" id="{880E8087-6B20-B40E-D35A-8C55B3549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5" name="Rectangle 558">
              <a:extLst>
                <a:ext uri="{FF2B5EF4-FFF2-40B4-BE49-F238E27FC236}">
                  <a16:creationId xmlns:a16="http://schemas.microsoft.com/office/drawing/2014/main" id="{47AE3A9A-9B38-A988-7B2B-21FB62860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6" name="Rectangle 559">
              <a:extLst>
                <a:ext uri="{FF2B5EF4-FFF2-40B4-BE49-F238E27FC236}">
                  <a16:creationId xmlns:a16="http://schemas.microsoft.com/office/drawing/2014/main" id="{678255DC-CBD3-03D1-A62C-36D036F96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7" name="Rectangle 560">
              <a:extLst>
                <a:ext uri="{FF2B5EF4-FFF2-40B4-BE49-F238E27FC236}">
                  <a16:creationId xmlns:a16="http://schemas.microsoft.com/office/drawing/2014/main" id="{2F274D57-D7EA-5A65-C6A9-35EB84841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8" name="Rectangle 561">
              <a:extLst>
                <a:ext uri="{FF2B5EF4-FFF2-40B4-BE49-F238E27FC236}">
                  <a16:creationId xmlns:a16="http://schemas.microsoft.com/office/drawing/2014/main" id="{E92B68D1-CA74-AF7A-ECAD-13DCE5DEE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9" name="Rectangle 562">
              <a:extLst>
                <a:ext uri="{FF2B5EF4-FFF2-40B4-BE49-F238E27FC236}">
                  <a16:creationId xmlns:a16="http://schemas.microsoft.com/office/drawing/2014/main" id="{8A35AC37-FB1C-4D9F-97AE-AA185F365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0" name="Rectangle 563">
              <a:extLst>
                <a:ext uri="{FF2B5EF4-FFF2-40B4-BE49-F238E27FC236}">
                  <a16:creationId xmlns:a16="http://schemas.microsoft.com/office/drawing/2014/main" id="{A56188DE-CA4E-13EA-709D-EAAC07211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91" name="Group 564">
            <a:extLst>
              <a:ext uri="{FF2B5EF4-FFF2-40B4-BE49-F238E27FC236}">
                <a16:creationId xmlns:a16="http://schemas.microsoft.com/office/drawing/2014/main" id="{F3EEF3FD-D916-14F0-BE45-E23B7015E6BD}"/>
              </a:ext>
            </a:extLst>
          </p:cNvPr>
          <p:cNvGrpSpPr>
            <a:grpSpLocks/>
          </p:cNvGrpSpPr>
          <p:nvPr/>
        </p:nvGrpSpPr>
        <p:grpSpPr bwMode="auto">
          <a:xfrm>
            <a:off x="884238" y="3538538"/>
            <a:ext cx="1474787" cy="1463675"/>
            <a:chOff x="262" y="1078"/>
            <a:chExt cx="929" cy="922"/>
          </a:xfrm>
        </p:grpSpPr>
        <p:sp>
          <p:nvSpPr>
            <p:cNvPr id="592" name="Rectangle 565">
              <a:extLst>
                <a:ext uri="{FF2B5EF4-FFF2-40B4-BE49-F238E27FC236}">
                  <a16:creationId xmlns:a16="http://schemas.microsoft.com/office/drawing/2014/main" id="{E9C31801-76C7-E02D-6091-A15E67338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3" name="Rectangle 566">
              <a:extLst>
                <a:ext uri="{FF2B5EF4-FFF2-40B4-BE49-F238E27FC236}">
                  <a16:creationId xmlns:a16="http://schemas.microsoft.com/office/drawing/2014/main" id="{AE3683C1-4970-EFD1-025F-957FB99A2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4" name="Rectangle 567">
              <a:extLst>
                <a:ext uri="{FF2B5EF4-FFF2-40B4-BE49-F238E27FC236}">
                  <a16:creationId xmlns:a16="http://schemas.microsoft.com/office/drawing/2014/main" id="{37627F8F-778C-C19D-4DCA-999595052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5" name="Rectangle 568">
              <a:extLst>
                <a:ext uri="{FF2B5EF4-FFF2-40B4-BE49-F238E27FC236}">
                  <a16:creationId xmlns:a16="http://schemas.microsoft.com/office/drawing/2014/main" id="{B1293C58-53CC-2601-716E-5CB9FD076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6" name="Rectangle 569">
              <a:extLst>
                <a:ext uri="{FF2B5EF4-FFF2-40B4-BE49-F238E27FC236}">
                  <a16:creationId xmlns:a16="http://schemas.microsoft.com/office/drawing/2014/main" id="{8EB34E96-D8F3-0527-4FD7-A48E60061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7" name="Rectangle 570">
              <a:extLst>
                <a:ext uri="{FF2B5EF4-FFF2-40B4-BE49-F238E27FC236}">
                  <a16:creationId xmlns:a16="http://schemas.microsoft.com/office/drawing/2014/main" id="{1E1339C9-2D59-51AD-9DFB-9496DF815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8" name="Rectangle 571">
              <a:extLst>
                <a:ext uri="{FF2B5EF4-FFF2-40B4-BE49-F238E27FC236}">
                  <a16:creationId xmlns:a16="http://schemas.microsoft.com/office/drawing/2014/main" id="{A14953EC-73B0-23F1-AE10-B2365FD93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9" name="Rectangle 572">
              <a:extLst>
                <a:ext uri="{FF2B5EF4-FFF2-40B4-BE49-F238E27FC236}">
                  <a16:creationId xmlns:a16="http://schemas.microsoft.com/office/drawing/2014/main" id="{372EFA53-D391-63EA-C0F8-D957F84E3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0" name="Rectangle 573">
              <a:extLst>
                <a:ext uri="{FF2B5EF4-FFF2-40B4-BE49-F238E27FC236}">
                  <a16:creationId xmlns:a16="http://schemas.microsoft.com/office/drawing/2014/main" id="{8795DA24-FBB7-D778-C318-E1D6ECB3B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601" name="Group 574">
            <a:extLst>
              <a:ext uri="{FF2B5EF4-FFF2-40B4-BE49-F238E27FC236}">
                <a16:creationId xmlns:a16="http://schemas.microsoft.com/office/drawing/2014/main" id="{F0AF25DF-C4CC-C937-CA9C-001862612FF6}"/>
              </a:ext>
            </a:extLst>
          </p:cNvPr>
          <p:cNvGrpSpPr>
            <a:grpSpLocks/>
          </p:cNvGrpSpPr>
          <p:nvPr/>
        </p:nvGrpSpPr>
        <p:grpSpPr bwMode="auto">
          <a:xfrm>
            <a:off x="1855788" y="3538538"/>
            <a:ext cx="1474787" cy="1463675"/>
            <a:chOff x="262" y="1078"/>
            <a:chExt cx="929" cy="922"/>
          </a:xfrm>
        </p:grpSpPr>
        <p:sp>
          <p:nvSpPr>
            <p:cNvPr id="602" name="Rectangle 575">
              <a:extLst>
                <a:ext uri="{FF2B5EF4-FFF2-40B4-BE49-F238E27FC236}">
                  <a16:creationId xmlns:a16="http://schemas.microsoft.com/office/drawing/2014/main" id="{E0726A90-72FB-A20F-42FE-ABDD8F54A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3" name="Rectangle 576">
              <a:extLst>
                <a:ext uri="{FF2B5EF4-FFF2-40B4-BE49-F238E27FC236}">
                  <a16:creationId xmlns:a16="http://schemas.microsoft.com/office/drawing/2014/main" id="{A8EC8FF1-8736-131B-6842-25F400646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" name="Rectangle 577">
              <a:extLst>
                <a:ext uri="{FF2B5EF4-FFF2-40B4-BE49-F238E27FC236}">
                  <a16:creationId xmlns:a16="http://schemas.microsoft.com/office/drawing/2014/main" id="{DF9126EE-1138-AB48-E362-FA9D03050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5" name="Rectangle 578">
              <a:extLst>
                <a:ext uri="{FF2B5EF4-FFF2-40B4-BE49-F238E27FC236}">
                  <a16:creationId xmlns:a16="http://schemas.microsoft.com/office/drawing/2014/main" id="{7DAA37E5-406E-ABA8-ACEF-9B09AFE51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6" name="Rectangle 579">
              <a:extLst>
                <a:ext uri="{FF2B5EF4-FFF2-40B4-BE49-F238E27FC236}">
                  <a16:creationId xmlns:a16="http://schemas.microsoft.com/office/drawing/2014/main" id="{1C68C692-9417-21D3-2C02-D6EFA8413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7" name="Rectangle 580">
              <a:extLst>
                <a:ext uri="{FF2B5EF4-FFF2-40B4-BE49-F238E27FC236}">
                  <a16:creationId xmlns:a16="http://schemas.microsoft.com/office/drawing/2014/main" id="{B574106D-39BF-1F69-BE47-3A24EC1F0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8" name="Rectangle 581">
              <a:extLst>
                <a:ext uri="{FF2B5EF4-FFF2-40B4-BE49-F238E27FC236}">
                  <a16:creationId xmlns:a16="http://schemas.microsoft.com/office/drawing/2014/main" id="{66F8D28A-9990-EFBC-DE9B-EC6A98979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9" name="Rectangle 582">
              <a:extLst>
                <a:ext uri="{FF2B5EF4-FFF2-40B4-BE49-F238E27FC236}">
                  <a16:creationId xmlns:a16="http://schemas.microsoft.com/office/drawing/2014/main" id="{A4811ADE-7721-D2C6-D558-3CEFACC4EE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0" name="Rectangle 583">
              <a:extLst>
                <a:ext uri="{FF2B5EF4-FFF2-40B4-BE49-F238E27FC236}">
                  <a16:creationId xmlns:a16="http://schemas.microsoft.com/office/drawing/2014/main" id="{27B17C56-99C9-C956-91EE-808A4BFA5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611" name="Group 584">
            <a:extLst>
              <a:ext uri="{FF2B5EF4-FFF2-40B4-BE49-F238E27FC236}">
                <a16:creationId xmlns:a16="http://schemas.microsoft.com/office/drawing/2014/main" id="{2DA10C32-CC58-DE61-9FED-73EC644388D3}"/>
              </a:ext>
            </a:extLst>
          </p:cNvPr>
          <p:cNvGrpSpPr>
            <a:grpSpLocks/>
          </p:cNvGrpSpPr>
          <p:nvPr/>
        </p:nvGrpSpPr>
        <p:grpSpPr bwMode="auto">
          <a:xfrm>
            <a:off x="2347913" y="3538538"/>
            <a:ext cx="1474787" cy="1463675"/>
            <a:chOff x="262" y="1078"/>
            <a:chExt cx="929" cy="922"/>
          </a:xfrm>
        </p:grpSpPr>
        <p:sp>
          <p:nvSpPr>
            <p:cNvPr id="612" name="Rectangle 585">
              <a:extLst>
                <a:ext uri="{FF2B5EF4-FFF2-40B4-BE49-F238E27FC236}">
                  <a16:creationId xmlns:a16="http://schemas.microsoft.com/office/drawing/2014/main" id="{3012A81B-66B5-3193-199F-956AE1E2E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3" name="Rectangle 586">
              <a:extLst>
                <a:ext uri="{FF2B5EF4-FFF2-40B4-BE49-F238E27FC236}">
                  <a16:creationId xmlns:a16="http://schemas.microsoft.com/office/drawing/2014/main" id="{4268D4D1-98D1-31BE-9E46-8C9554A11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4" name="Rectangle 587">
              <a:extLst>
                <a:ext uri="{FF2B5EF4-FFF2-40B4-BE49-F238E27FC236}">
                  <a16:creationId xmlns:a16="http://schemas.microsoft.com/office/drawing/2014/main" id="{E05328FC-2774-3251-AE02-A089B4582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5" name="Rectangle 588">
              <a:extLst>
                <a:ext uri="{FF2B5EF4-FFF2-40B4-BE49-F238E27FC236}">
                  <a16:creationId xmlns:a16="http://schemas.microsoft.com/office/drawing/2014/main" id="{4950F3C9-E178-45A3-D6AD-F2D292312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6" name="Rectangle 589">
              <a:extLst>
                <a:ext uri="{FF2B5EF4-FFF2-40B4-BE49-F238E27FC236}">
                  <a16:creationId xmlns:a16="http://schemas.microsoft.com/office/drawing/2014/main" id="{1F38711B-9314-9F7B-D1C7-701509763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7" name="Rectangle 590">
              <a:extLst>
                <a:ext uri="{FF2B5EF4-FFF2-40B4-BE49-F238E27FC236}">
                  <a16:creationId xmlns:a16="http://schemas.microsoft.com/office/drawing/2014/main" id="{102C8E5A-826C-C78B-7E1E-1A8134B62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8" name="Rectangle 591">
              <a:extLst>
                <a:ext uri="{FF2B5EF4-FFF2-40B4-BE49-F238E27FC236}">
                  <a16:creationId xmlns:a16="http://schemas.microsoft.com/office/drawing/2014/main" id="{64D45A18-DB50-D350-F3D6-06D8DFA21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9" name="Rectangle 592">
              <a:extLst>
                <a:ext uri="{FF2B5EF4-FFF2-40B4-BE49-F238E27FC236}">
                  <a16:creationId xmlns:a16="http://schemas.microsoft.com/office/drawing/2014/main" id="{CB75578B-F7AB-FBCC-CC01-FB66932ED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20" name="Rectangle 593">
              <a:extLst>
                <a:ext uri="{FF2B5EF4-FFF2-40B4-BE49-F238E27FC236}">
                  <a16:creationId xmlns:a16="http://schemas.microsoft.com/office/drawing/2014/main" id="{0ABDDE7C-0951-5A88-3FF3-2AD01210A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621" name="Group 594">
            <a:extLst>
              <a:ext uri="{FF2B5EF4-FFF2-40B4-BE49-F238E27FC236}">
                <a16:creationId xmlns:a16="http://schemas.microsoft.com/office/drawing/2014/main" id="{1ABDB444-200A-6EB2-B7F4-41AF92BC79DE}"/>
              </a:ext>
            </a:extLst>
          </p:cNvPr>
          <p:cNvGrpSpPr>
            <a:grpSpLocks/>
          </p:cNvGrpSpPr>
          <p:nvPr/>
        </p:nvGrpSpPr>
        <p:grpSpPr bwMode="auto">
          <a:xfrm>
            <a:off x="2825750" y="3538538"/>
            <a:ext cx="1474788" cy="1463675"/>
            <a:chOff x="262" y="1078"/>
            <a:chExt cx="929" cy="922"/>
          </a:xfrm>
        </p:grpSpPr>
        <p:sp>
          <p:nvSpPr>
            <p:cNvPr id="622" name="Rectangle 595">
              <a:extLst>
                <a:ext uri="{FF2B5EF4-FFF2-40B4-BE49-F238E27FC236}">
                  <a16:creationId xmlns:a16="http://schemas.microsoft.com/office/drawing/2014/main" id="{C8A48051-BC1C-CD5C-0683-B83D1EA42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23" name="Rectangle 596">
              <a:extLst>
                <a:ext uri="{FF2B5EF4-FFF2-40B4-BE49-F238E27FC236}">
                  <a16:creationId xmlns:a16="http://schemas.microsoft.com/office/drawing/2014/main" id="{8694E179-513C-2FAB-7ADA-1400E06B3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24" name="Rectangle 597">
              <a:extLst>
                <a:ext uri="{FF2B5EF4-FFF2-40B4-BE49-F238E27FC236}">
                  <a16:creationId xmlns:a16="http://schemas.microsoft.com/office/drawing/2014/main" id="{F0E0A2DA-D719-7027-1F86-82527B071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25" name="Rectangle 598">
              <a:extLst>
                <a:ext uri="{FF2B5EF4-FFF2-40B4-BE49-F238E27FC236}">
                  <a16:creationId xmlns:a16="http://schemas.microsoft.com/office/drawing/2014/main" id="{1B00E226-01E1-97A2-B03D-62D5A6CC2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26" name="Rectangle 599">
              <a:extLst>
                <a:ext uri="{FF2B5EF4-FFF2-40B4-BE49-F238E27FC236}">
                  <a16:creationId xmlns:a16="http://schemas.microsoft.com/office/drawing/2014/main" id="{F95E169C-511F-A6A1-3FDA-DBBF96068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27" name="Rectangle 600">
              <a:extLst>
                <a:ext uri="{FF2B5EF4-FFF2-40B4-BE49-F238E27FC236}">
                  <a16:creationId xmlns:a16="http://schemas.microsoft.com/office/drawing/2014/main" id="{8B75FA15-521B-3311-03BF-5B909EB63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28" name="Rectangle 601">
              <a:extLst>
                <a:ext uri="{FF2B5EF4-FFF2-40B4-BE49-F238E27FC236}">
                  <a16:creationId xmlns:a16="http://schemas.microsoft.com/office/drawing/2014/main" id="{B6D1A969-3999-E547-6814-5260D6965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29" name="Rectangle 602">
              <a:extLst>
                <a:ext uri="{FF2B5EF4-FFF2-40B4-BE49-F238E27FC236}">
                  <a16:creationId xmlns:a16="http://schemas.microsoft.com/office/drawing/2014/main" id="{B2F44FFF-F519-703B-AE64-C037811A6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0" name="Rectangle 603">
              <a:extLst>
                <a:ext uri="{FF2B5EF4-FFF2-40B4-BE49-F238E27FC236}">
                  <a16:creationId xmlns:a16="http://schemas.microsoft.com/office/drawing/2014/main" id="{4E9A97F1-6216-464D-3373-3BDC9326F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631" name="Group 604">
            <a:extLst>
              <a:ext uri="{FF2B5EF4-FFF2-40B4-BE49-F238E27FC236}">
                <a16:creationId xmlns:a16="http://schemas.microsoft.com/office/drawing/2014/main" id="{D6715745-5397-B2D9-9D83-213A6FEC5082}"/>
              </a:ext>
            </a:extLst>
          </p:cNvPr>
          <p:cNvGrpSpPr>
            <a:grpSpLocks/>
          </p:cNvGrpSpPr>
          <p:nvPr/>
        </p:nvGrpSpPr>
        <p:grpSpPr bwMode="auto">
          <a:xfrm>
            <a:off x="3317875" y="3538538"/>
            <a:ext cx="1474788" cy="1463675"/>
            <a:chOff x="262" y="1078"/>
            <a:chExt cx="929" cy="922"/>
          </a:xfrm>
        </p:grpSpPr>
        <p:sp>
          <p:nvSpPr>
            <p:cNvPr id="632" name="Rectangle 605">
              <a:extLst>
                <a:ext uri="{FF2B5EF4-FFF2-40B4-BE49-F238E27FC236}">
                  <a16:creationId xmlns:a16="http://schemas.microsoft.com/office/drawing/2014/main" id="{8DED7ACE-4624-3C38-06E0-3C31DF5AD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3" name="Rectangle 606">
              <a:extLst>
                <a:ext uri="{FF2B5EF4-FFF2-40B4-BE49-F238E27FC236}">
                  <a16:creationId xmlns:a16="http://schemas.microsoft.com/office/drawing/2014/main" id="{68810C33-A439-3C90-7572-3E4C2E5B1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4" name="Rectangle 607">
              <a:extLst>
                <a:ext uri="{FF2B5EF4-FFF2-40B4-BE49-F238E27FC236}">
                  <a16:creationId xmlns:a16="http://schemas.microsoft.com/office/drawing/2014/main" id="{73A6BB04-F5A0-A86D-B842-8DF8F5A47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5" name="Rectangle 608">
              <a:extLst>
                <a:ext uri="{FF2B5EF4-FFF2-40B4-BE49-F238E27FC236}">
                  <a16:creationId xmlns:a16="http://schemas.microsoft.com/office/drawing/2014/main" id="{F1066D75-9B34-E833-CD84-41E0FF3F4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6" name="Rectangle 609">
              <a:extLst>
                <a:ext uri="{FF2B5EF4-FFF2-40B4-BE49-F238E27FC236}">
                  <a16:creationId xmlns:a16="http://schemas.microsoft.com/office/drawing/2014/main" id="{6C7CF975-C56E-CC6D-3839-15DE34097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7" name="Rectangle 610">
              <a:extLst>
                <a:ext uri="{FF2B5EF4-FFF2-40B4-BE49-F238E27FC236}">
                  <a16:creationId xmlns:a16="http://schemas.microsoft.com/office/drawing/2014/main" id="{AA5DB4BC-AF71-1212-CA08-9C04C502D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8" name="Rectangle 611">
              <a:extLst>
                <a:ext uri="{FF2B5EF4-FFF2-40B4-BE49-F238E27FC236}">
                  <a16:creationId xmlns:a16="http://schemas.microsoft.com/office/drawing/2014/main" id="{C959922C-85FA-4177-A817-0E1EA9A89B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9" name="Rectangle 612">
              <a:extLst>
                <a:ext uri="{FF2B5EF4-FFF2-40B4-BE49-F238E27FC236}">
                  <a16:creationId xmlns:a16="http://schemas.microsoft.com/office/drawing/2014/main" id="{59004ADC-37E0-F48D-F0B4-31ACFD240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0" name="Rectangle 613">
              <a:extLst>
                <a:ext uri="{FF2B5EF4-FFF2-40B4-BE49-F238E27FC236}">
                  <a16:creationId xmlns:a16="http://schemas.microsoft.com/office/drawing/2014/main" id="{CA90BCF8-E0E4-F2E4-1D57-AD936F2D0C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641" name="Group 614">
            <a:extLst>
              <a:ext uri="{FF2B5EF4-FFF2-40B4-BE49-F238E27FC236}">
                <a16:creationId xmlns:a16="http://schemas.microsoft.com/office/drawing/2014/main" id="{3E8ABFD9-2422-3E3C-45E3-AB7D777308EC}"/>
              </a:ext>
            </a:extLst>
          </p:cNvPr>
          <p:cNvGrpSpPr>
            <a:grpSpLocks/>
          </p:cNvGrpSpPr>
          <p:nvPr/>
        </p:nvGrpSpPr>
        <p:grpSpPr bwMode="auto">
          <a:xfrm>
            <a:off x="1381125" y="3538538"/>
            <a:ext cx="1474788" cy="1463675"/>
            <a:chOff x="262" y="1078"/>
            <a:chExt cx="929" cy="922"/>
          </a:xfrm>
        </p:grpSpPr>
        <p:sp>
          <p:nvSpPr>
            <p:cNvPr id="642" name="Rectangle 615">
              <a:extLst>
                <a:ext uri="{FF2B5EF4-FFF2-40B4-BE49-F238E27FC236}">
                  <a16:creationId xmlns:a16="http://schemas.microsoft.com/office/drawing/2014/main" id="{26C5DD2D-91B4-E4DD-A239-F4B6D9817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3" name="Rectangle 616">
              <a:extLst>
                <a:ext uri="{FF2B5EF4-FFF2-40B4-BE49-F238E27FC236}">
                  <a16:creationId xmlns:a16="http://schemas.microsoft.com/office/drawing/2014/main" id="{5E2D66BC-73A3-C6BB-3175-D550185682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4" name="Rectangle 617">
              <a:extLst>
                <a:ext uri="{FF2B5EF4-FFF2-40B4-BE49-F238E27FC236}">
                  <a16:creationId xmlns:a16="http://schemas.microsoft.com/office/drawing/2014/main" id="{6FB08782-B553-B724-EA4A-AD1DF2480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" name="Rectangle 618">
              <a:extLst>
                <a:ext uri="{FF2B5EF4-FFF2-40B4-BE49-F238E27FC236}">
                  <a16:creationId xmlns:a16="http://schemas.microsoft.com/office/drawing/2014/main" id="{26070B5A-60D7-C472-6662-B5339510E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6" name="Rectangle 619">
              <a:extLst>
                <a:ext uri="{FF2B5EF4-FFF2-40B4-BE49-F238E27FC236}">
                  <a16:creationId xmlns:a16="http://schemas.microsoft.com/office/drawing/2014/main" id="{A90036BC-97D6-6146-C100-EB035AE6E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7" name="Rectangle 620">
              <a:extLst>
                <a:ext uri="{FF2B5EF4-FFF2-40B4-BE49-F238E27FC236}">
                  <a16:creationId xmlns:a16="http://schemas.microsoft.com/office/drawing/2014/main" id="{B64368E5-1C2B-C755-73B1-7AD9846EA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8" name="Rectangle 621">
              <a:extLst>
                <a:ext uri="{FF2B5EF4-FFF2-40B4-BE49-F238E27FC236}">
                  <a16:creationId xmlns:a16="http://schemas.microsoft.com/office/drawing/2014/main" id="{CAEFD802-15E7-75D5-5A90-736CEB18D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9" name="Rectangle 622">
              <a:extLst>
                <a:ext uri="{FF2B5EF4-FFF2-40B4-BE49-F238E27FC236}">
                  <a16:creationId xmlns:a16="http://schemas.microsoft.com/office/drawing/2014/main" id="{7F06C8A7-DCFF-E42A-0FBE-9A6FEFDBF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0" name="Rectangle 623">
              <a:extLst>
                <a:ext uri="{FF2B5EF4-FFF2-40B4-BE49-F238E27FC236}">
                  <a16:creationId xmlns:a16="http://schemas.microsoft.com/office/drawing/2014/main" id="{59EF9F55-6968-547F-BD12-163D3A53F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651" name="Group 624">
            <a:extLst>
              <a:ext uri="{FF2B5EF4-FFF2-40B4-BE49-F238E27FC236}">
                <a16:creationId xmlns:a16="http://schemas.microsoft.com/office/drawing/2014/main" id="{55E0D592-8A1C-A2DC-B2DA-ECB5E325C720}"/>
              </a:ext>
            </a:extLst>
          </p:cNvPr>
          <p:cNvGrpSpPr>
            <a:grpSpLocks/>
          </p:cNvGrpSpPr>
          <p:nvPr/>
        </p:nvGrpSpPr>
        <p:grpSpPr bwMode="auto">
          <a:xfrm>
            <a:off x="-98425" y="4011613"/>
            <a:ext cx="1474788" cy="1463675"/>
            <a:chOff x="262" y="1078"/>
            <a:chExt cx="929" cy="922"/>
          </a:xfrm>
        </p:grpSpPr>
        <p:sp>
          <p:nvSpPr>
            <p:cNvPr id="652" name="Rectangle 625">
              <a:extLst>
                <a:ext uri="{FF2B5EF4-FFF2-40B4-BE49-F238E27FC236}">
                  <a16:creationId xmlns:a16="http://schemas.microsoft.com/office/drawing/2014/main" id="{47709E78-36A3-07F7-C551-9741B9E82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3" name="Rectangle 626">
              <a:extLst>
                <a:ext uri="{FF2B5EF4-FFF2-40B4-BE49-F238E27FC236}">
                  <a16:creationId xmlns:a16="http://schemas.microsoft.com/office/drawing/2014/main" id="{EA66BA15-E789-FFF5-8FF0-39401BAA2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4" name="Rectangle 627">
              <a:extLst>
                <a:ext uri="{FF2B5EF4-FFF2-40B4-BE49-F238E27FC236}">
                  <a16:creationId xmlns:a16="http://schemas.microsoft.com/office/drawing/2014/main" id="{9B11E2E8-1E26-27F3-167A-374003196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" name="Rectangle 628">
              <a:extLst>
                <a:ext uri="{FF2B5EF4-FFF2-40B4-BE49-F238E27FC236}">
                  <a16:creationId xmlns:a16="http://schemas.microsoft.com/office/drawing/2014/main" id="{1664940F-6A1A-2B39-0F1B-85370DCD2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6" name="Rectangle 629">
              <a:extLst>
                <a:ext uri="{FF2B5EF4-FFF2-40B4-BE49-F238E27FC236}">
                  <a16:creationId xmlns:a16="http://schemas.microsoft.com/office/drawing/2014/main" id="{E11B96B4-CAAF-9EC2-A938-B09553633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7" name="Rectangle 630">
              <a:extLst>
                <a:ext uri="{FF2B5EF4-FFF2-40B4-BE49-F238E27FC236}">
                  <a16:creationId xmlns:a16="http://schemas.microsoft.com/office/drawing/2014/main" id="{86055CA2-1047-51CE-CA99-CC6D4FBA2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8" name="Rectangle 631">
              <a:extLst>
                <a:ext uri="{FF2B5EF4-FFF2-40B4-BE49-F238E27FC236}">
                  <a16:creationId xmlns:a16="http://schemas.microsoft.com/office/drawing/2014/main" id="{1D72C8EA-A00C-23E8-00DD-2BF870BD7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9" name="Rectangle 632">
              <a:extLst>
                <a:ext uri="{FF2B5EF4-FFF2-40B4-BE49-F238E27FC236}">
                  <a16:creationId xmlns:a16="http://schemas.microsoft.com/office/drawing/2014/main" id="{AD7EE89A-3466-33A2-5EAD-8DEFEC555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0" name="Rectangle 633">
              <a:extLst>
                <a:ext uri="{FF2B5EF4-FFF2-40B4-BE49-F238E27FC236}">
                  <a16:creationId xmlns:a16="http://schemas.microsoft.com/office/drawing/2014/main" id="{256D22EB-808B-7551-E3E4-5A057790B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661" name="Group 634">
            <a:extLst>
              <a:ext uri="{FF2B5EF4-FFF2-40B4-BE49-F238E27FC236}">
                <a16:creationId xmlns:a16="http://schemas.microsoft.com/office/drawing/2014/main" id="{7067D209-B9A9-0338-2D70-4048073AEEBD}"/>
              </a:ext>
            </a:extLst>
          </p:cNvPr>
          <p:cNvGrpSpPr>
            <a:grpSpLocks/>
          </p:cNvGrpSpPr>
          <p:nvPr/>
        </p:nvGrpSpPr>
        <p:grpSpPr bwMode="auto">
          <a:xfrm>
            <a:off x="388938" y="4011613"/>
            <a:ext cx="1474787" cy="1463675"/>
            <a:chOff x="262" y="1078"/>
            <a:chExt cx="929" cy="922"/>
          </a:xfrm>
        </p:grpSpPr>
        <p:sp>
          <p:nvSpPr>
            <p:cNvPr id="662" name="Rectangle 635">
              <a:extLst>
                <a:ext uri="{FF2B5EF4-FFF2-40B4-BE49-F238E27FC236}">
                  <a16:creationId xmlns:a16="http://schemas.microsoft.com/office/drawing/2014/main" id="{1FA8BB59-8425-21F9-FE12-7202316F97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3" name="Rectangle 636">
              <a:extLst>
                <a:ext uri="{FF2B5EF4-FFF2-40B4-BE49-F238E27FC236}">
                  <a16:creationId xmlns:a16="http://schemas.microsoft.com/office/drawing/2014/main" id="{88EF2F15-27A8-8650-F977-FD8C0023E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4" name="Rectangle 637">
              <a:extLst>
                <a:ext uri="{FF2B5EF4-FFF2-40B4-BE49-F238E27FC236}">
                  <a16:creationId xmlns:a16="http://schemas.microsoft.com/office/drawing/2014/main" id="{F6D9E4AF-51DC-0927-9924-DB9FF7FBA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5" name="Rectangle 638">
              <a:extLst>
                <a:ext uri="{FF2B5EF4-FFF2-40B4-BE49-F238E27FC236}">
                  <a16:creationId xmlns:a16="http://schemas.microsoft.com/office/drawing/2014/main" id="{1F323B4F-7E56-68F7-B3A7-1F8EE8144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6" name="Rectangle 639">
              <a:extLst>
                <a:ext uri="{FF2B5EF4-FFF2-40B4-BE49-F238E27FC236}">
                  <a16:creationId xmlns:a16="http://schemas.microsoft.com/office/drawing/2014/main" id="{29EA877E-2489-E863-64FA-6BBAC2FE9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7" name="Rectangle 640">
              <a:extLst>
                <a:ext uri="{FF2B5EF4-FFF2-40B4-BE49-F238E27FC236}">
                  <a16:creationId xmlns:a16="http://schemas.microsoft.com/office/drawing/2014/main" id="{3BFE75F8-1B79-20BF-0C71-32CCD008F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8" name="Rectangle 641">
              <a:extLst>
                <a:ext uri="{FF2B5EF4-FFF2-40B4-BE49-F238E27FC236}">
                  <a16:creationId xmlns:a16="http://schemas.microsoft.com/office/drawing/2014/main" id="{0C11B158-0EAA-1A27-06AB-99070CC6A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9" name="Rectangle 642">
              <a:extLst>
                <a:ext uri="{FF2B5EF4-FFF2-40B4-BE49-F238E27FC236}">
                  <a16:creationId xmlns:a16="http://schemas.microsoft.com/office/drawing/2014/main" id="{D9D6AC60-5843-2577-AB70-E875E3FE2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70" name="Rectangle 643">
              <a:extLst>
                <a:ext uri="{FF2B5EF4-FFF2-40B4-BE49-F238E27FC236}">
                  <a16:creationId xmlns:a16="http://schemas.microsoft.com/office/drawing/2014/main" id="{7A7A79CD-3F04-E3D1-58DB-6B0E27A0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671" name="Group 644">
            <a:extLst>
              <a:ext uri="{FF2B5EF4-FFF2-40B4-BE49-F238E27FC236}">
                <a16:creationId xmlns:a16="http://schemas.microsoft.com/office/drawing/2014/main" id="{9320F089-3036-CEED-ED1A-67E80CB697C1}"/>
              </a:ext>
            </a:extLst>
          </p:cNvPr>
          <p:cNvGrpSpPr>
            <a:grpSpLocks/>
          </p:cNvGrpSpPr>
          <p:nvPr/>
        </p:nvGrpSpPr>
        <p:grpSpPr bwMode="auto">
          <a:xfrm>
            <a:off x="885825" y="4011613"/>
            <a:ext cx="1474788" cy="1463675"/>
            <a:chOff x="262" y="1078"/>
            <a:chExt cx="929" cy="922"/>
          </a:xfrm>
        </p:grpSpPr>
        <p:sp>
          <p:nvSpPr>
            <p:cNvPr id="672" name="Rectangle 645">
              <a:extLst>
                <a:ext uri="{FF2B5EF4-FFF2-40B4-BE49-F238E27FC236}">
                  <a16:creationId xmlns:a16="http://schemas.microsoft.com/office/drawing/2014/main" id="{5E7B312F-C748-D507-964B-A90FEEA73B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73" name="Rectangle 646">
              <a:extLst>
                <a:ext uri="{FF2B5EF4-FFF2-40B4-BE49-F238E27FC236}">
                  <a16:creationId xmlns:a16="http://schemas.microsoft.com/office/drawing/2014/main" id="{3D5253EF-FF23-3129-DCD7-EFC781E3C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74" name="Rectangle 647">
              <a:extLst>
                <a:ext uri="{FF2B5EF4-FFF2-40B4-BE49-F238E27FC236}">
                  <a16:creationId xmlns:a16="http://schemas.microsoft.com/office/drawing/2014/main" id="{EB4A6AC9-2E9E-0A61-89E4-716EDACBD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75" name="Rectangle 648">
              <a:extLst>
                <a:ext uri="{FF2B5EF4-FFF2-40B4-BE49-F238E27FC236}">
                  <a16:creationId xmlns:a16="http://schemas.microsoft.com/office/drawing/2014/main" id="{D5533CC8-955E-A094-0246-870172963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76" name="Rectangle 649">
              <a:extLst>
                <a:ext uri="{FF2B5EF4-FFF2-40B4-BE49-F238E27FC236}">
                  <a16:creationId xmlns:a16="http://schemas.microsoft.com/office/drawing/2014/main" id="{409CC03F-B82B-39C3-514C-51C67842C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77" name="Rectangle 650">
              <a:extLst>
                <a:ext uri="{FF2B5EF4-FFF2-40B4-BE49-F238E27FC236}">
                  <a16:creationId xmlns:a16="http://schemas.microsoft.com/office/drawing/2014/main" id="{6336C5FF-B852-5ECA-55DD-04EFC81498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78" name="Rectangle 651">
              <a:extLst>
                <a:ext uri="{FF2B5EF4-FFF2-40B4-BE49-F238E27FC236}">
                  <a16:creationId xmlns:a16="http://schemas.microsoft.com/office/drawing/2014/main" id="{D203A894-776F-8EA0-D510-F8926D012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79" name="Rectangle 652">
              <a:extLst>
                <a:ext uri="{FF2B5EF4-FFF2-40B4-BE49-F238E27FC236}">
                  <a16:creationId xmlns:a16="http://schemas.microsoft.com/office/drawing/2014/main" id="{3D4EB548-2CB8-36A5-1BBE-8982B781C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0" name="Rectangle 653">
              <a:extLst>
                <a:ext uri="{FF2B5EF4-FFF2-40B4-BE49-F238E27FC236}">
                  <a16:creationId xmlns:a16="http://schemas.microsoft.com/office/drawing/2014/main" id="{30D60F9F-9221-30F3-3E55-FE28218A7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681" name="Group 654">
            <a:extLst>
              <a:ext uri="{FF2B5EF4-FFF2-40B4-BE49-F238E27FC236}">
                <a16:creationId xmlns:a16="http://schemas.microsoft.com/office/drawing/2014/main" id="{22FCAD1E-6DA7-A574-D9F4-791AAA6338E3}"/>
              </a:ext>
            </a:extLst>
          </p:cNvPr>
          <p:cNvGrpSpPr>
            <a:grpSpLocks/>
          </p:cNvGrpSpPr>
          <p:nvPr/>
        </p:nvGrpSpPr>
        <p:grpSpPr bwMode="auto">
          <a:xfrm>
            <a:off x="1857375" y="4011613"/>
            <a:ext cx="1474788" cy="1463675"/>
            <a:chOff x="262" y="1078"/>
            <a:chExt cx="929" cy="922"/>
          </a:xfrm>
        </p:grpSpPr>
        <p:sp>
          <p:nvSpPr>
            <p:cNvPr id="682" name="Rectangle 655">
              <a:extLst>
                <a:ext uri="{FF2B5EF4-FFF2-40B4-BE49-F238E27FC236}">
                  <a16:creationId xmlns:a16="http://schemas.microsoft.com/office/drawing/2014/main" id="{B4DFA1F3-FD4E-FAD3-88C9-DD71920D8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3" name="Rectangle 656">
              <a:extLst>
                <a:ext uri="{FF2B5EF4-FFF2-40B4-BE49-F238E27FC236}">
                  <a16:creationId xmlns:a16="http://schemas.microsoft.com/office/drawing/2014/main" id="{A59302D1-B219-3364-AAD9-CE441198E8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4" name="Rectangle 657">
              <a:extLst>
                <a:ext uri="{FF2B5EF4-FFF2-40B4-BE49-F238E27FC236}">
                  <a16:creationId xmlns:a16="http://schemas.microsoft.com/office/drawing/2014/main" id="{85E3E1F9-4E00-5AE2-CF7F-193CB7CFB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5" name="Rectangle 658">
              <a:extLst>
                <a:ext uri="{FF2B5EF4-FFF2-40B4-BE49-F238E27FC236}">
                  <a16:creationId xmlns:a16="http://schemas.microsoft.com/office/drawing/2014/main" id="{ECDF8129-1FBD-726A-A10D-E7141807E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6" name="Rectangle 659">
              <a:extLst>
                <a:ext uri="{FF2B5EF4-FFF2-40B4-BE49-F238E27FC236}">
                  <a16:creationId xmlns:a16="http://schemas.microsoft.com/office/drawing/2014/main" id="{E18687B3-F348-D993-A4BD-851AE89E2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7" name="Rectangle 660">
              <a:extLst>
                <a:ext uri="{FF2B5EF4-FFF2-40B4-BE49-F238E27FC236}">
                  <a16:creationId xmlns:a16="http://schemas.microsoft.com/office/drawing/2014/main" id="{1D1F2986-FB38-84E2-162D-CF0EB6046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8" name="Rectangle 661">
              <a:extLst>
                <a:ext uri="{FF2B5EF4-FFF2-40B4-BE49-F238E27FC236}">
                  <a16:creationId xmlns:a16="http://schemas.microsoft.com/office/drawing/2014/main" id="{B9EEE273-5785-EAE2-91D5-6DA1DC4A5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9" name="Rectangle 662">
              <a:extLst>
                <a:ext uri="{FF2B5EF4-FFF2-40B4-BE49-F238E27FC236}">
                  <a16:creationId xmlns:a16="http://schemas.microsoft.com/office/drawing/2014/main" id="{5A5677C3-04E5-5DFC-7EBE-DA7FFF93D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90" name="Rectangle 663">
              <a:extLst>
                <a:ext uri="{FF2B5EF4-FFF2-40B4-BE49-F238E27FC236}">
                  <a16:creationId xmlns:a16="http://schemas.microsoft.com/office/drawing/2014/main" id="{E57BBCF8-B171-155D-05D6-F44A2677D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691" name="Group 664">
            <a:extLst>
              <a:ext uri="{FF2B5EF4-FFF2-40B4-BE49-F238E27FC236}">
                <a16:creationId xmlns:a16="http://schemas.microsoft.com/office/drawing/2014/main" id="{F19DA1C9-ADC4-50AE-5DC3-12584563C0AB}"/>
              </a:ext>
            </a:extLst>
          </p:cNvPr>
          <p:cNvGrpSpPr>
            <a:grpSpLocks/>
          </p:cNvGrpSpPr>
          <p:nvPr/>
        </p:nvGrpSpPr>
        <p:grpSpPr bwMode="auto">
          <a:xfrm>
            <a:off x="2349500" y="4011613"/>
            <a:ext cx="1474788" cy="1463675"/>
            <a:chOff x="262" y="1078"/>
            <a:chExt cx="929" cy="922"/>
          </a:xfrm>
        </p:grpSpPr>
        <p:sp>
          <p:nvSpPr>
            <p:cNvPr id="692" name="Rectangle 665">
              <a:extLst>
                <a:ext uri="{FF2B5EF4-FFF2-40B4-BE49-F238E27FC236}">
                  <a16:creationId xmlns:a16="http://schemas.microsoft.com/office/drawing/2014/main" id="{DF4F63C1-6ECD-1CC9-87C8-051FB056E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93" name="Rectangle 666">
              <a:extLst>
                <a:ext uri="{FF2B5EF4-FFF2-40B4-BE49-F238E27FC236}">
                  <a16:creationId xmlns:a16="http://schemas.microsoft.com/office/drawing/2014/main" id="{147230E8-B8F6-D2DC-2842-CACBC82C6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94" name="Rectangle 667">
              <a:extLst>
                <a:ext uri="{FF2B5EF4-FFF2-40B4-BE49-F238E27FC236}">
                  <a16:creationId xmlns:a16="http://schemas.microsoft.com/office/drawing/2014/main" id="{D23070AC-296D-2E5B-4EF3-6A35F4224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95" name="Rectangle 668">
              <a:extLst>
                <a:ext uri="{FF2B5EF4-FFF2-40B4-BE49-F238E27FC236}">
                  <a16:creationId xmlns:a16="http://schemas.microsoft.com/office/drawing/2014/main" id="{BE1759F8-46FB-E29A-98B9-C1BB01909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96" name="Rectangle 669">
              <a:extLst>
                <a:ext uri="{FF2B5EF4-FFF2-40B4-BE49-F238E27FC236}">
                  <a16:creationId xmlns:a16="http://schemas.microsoft.com/office/drawing/2014/main" id="{24E2976F-5BB8-1181-6FC0-C40A67B79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97" name="Rectangle 670">
              <a:extLst>
                <a:ext uri="{FF2B5EF4-FFF2-40B4-BE49-F238E27FC236}">
                  <a16:creationId xmlns:a16="http://schemas.microsoft.com/office/drawing/2014/main" id="{3BF5C4CA-E158-B9DD-A520-D03B827A3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98" name="Rectangle 671">
              <a:extLst>
                <a:ext uri="{FF2B5EF4-FFF2-40B4-BE49-F238E27FC236}">
                  <a16:creationId xmlns:a16="http://schemas.microsoft.com/office/drawing/2014/main" id="{583DC8EE-27A2-F5D9-A62A-BE9525E26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99" name="Rectangle 672">
              <a:extLst>
                <a:ext uri="{FF2B5EF4-FFF2-40B4-BE49-F238E27FC236}">
                  <a16:creationId xmlns:a16="http://schemas.microsoft.com/office/drawing/2014/main" id="{F61383E7-2CAA-B550-B724-C2C5FD3D2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0" name="Rectangle 673">
              <a:extLst>
                <a:ext uri="{FF2B5EF4-FFF2-40B4-BE49-F238E27FC236}">
                  <a16:creationId xmlns:a16="http://schemas.microsoft.com/office/drawing/2014/main" id="{CDA97EC1-5474-259F-520F-A2C21D06F9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01" name="Group 674">
            <a:extLst>
              <a:ext uri="{FF2B5EF4-FFF2-40B4-BE49-F238E27FC236}">
                <a16:creationId xmlns:a16="http://schemas.microsoft.com/office/drawing/2014/main" id="{D822A07D-4A05-FD2F-5E53-6A393A459FAD}"/>
              </a:ext>
            </a:extLst>
          </p:cNvPr>
          <p:cNvGrpSpPr>
            <a:grpSpLocks/>
          </p:cNvGrpSpPr>
          <p:nvPr/>
        </p:nvGrpSpPr>
        <p:grpSpPr bwMode="auto">
          <a:xfrm>
            <a:off x="2827338" y="4011613"/>
            <a:ext cx="1474787" cy="1463675"/>
            <a:chOff x="262" y="1078"/>
            <a:chExt cx="929" cy="922"/>
          </a:xfrm>
        </p:grpSpPr>
        <p:sp>
          <p:nvSpPr>
            <p:cNvPr id="702" name="Rectangle 675">
              <a:extLst>
                <a:ext uri="{FF2B5EF4-FFF2-40B4-BE49-F238E27FC236}">
                  <a16:creationId xmlns:a16="http://schemas.microsoft.com/office/drawing/2014/main" id="{84030243-D39D-C0FE-453B-01FBDA4EE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3" name="Rectangle 676">
              <a:extLst>
                <a:ext uri="{FF2B5EF4-FFF2-40B4-BE49-F238E27FC236}">
                  <a16:creationId xmlns:a16="http://schemas.microsoft.com/office/drawing/2014/main" id="{941D30CF-68E8-A769-DE93-CD0313E89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4" name="Rectangle 677">
              <a:extLst>
                <a:ext uri="{FF2B5EF4-FFF2-40B4-BE49-F238E27FC236}">
                  <a16:creationId xmlns:a16="http://schemas.microsoft.com/office/drawing/2014/main" id="{9E3CEDB0-81C1-BD9B-626A-4718A2517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5" name="Rectangle 678">
              <a:extLst>
                <a:ext uri="{FF2B5EF4-FFF2-40B4-BE49-F238E27FC236}">
                  <a16:creationId xmlns:a16="http://schemas.microsoft.com/office/drawing/2014/main" id="{7EDEB7BE-BDF9-CA63-9B3F-BC8AB70B7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6" name="Rectangle 679">
              <a:extLst>
                <a:ext uri="{FF2B5EF4-FFF2-40B4-BE49-F238E27FC236}">
                  <a16:creationId xmlns:a16="http://schemas.microsoft.com/office/drawing/2014/main" id="{2F2E3E21-1017-949B-C08B-72F2DE573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7" name="Rectangle 680">
              <a:extLst>
                <a:ext uri="{FF2B5EF4-FFF2-40B4-BE49-F238E27FC236}">
                  <a16:creationId xmlns:a16="http://schemas.microsoft.com/office/drawing/2014/main" id="{7A85A986-FF85-D712-8FD1-AE1048017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8" name="Rectangle 681">
              <a:extLst>
                <a:ext uri="{FF2B5EF4-FFF2-40B4-BE49-F238E27FC236}">
                  <a16:creationId xmlns:a16="http://schemas.microsoft.com/office/drawing/2014/main" id="{90B09D4C-888D-A65F-DD39-DC8BCA599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9" name="Rectangle 682">
              <a:extLst>
                <a:ext uri="{FF2B5EF4-FFF2-40B4-BE49-F238E27FC236}">
                  <a16:creationId xmlns:a16="http://schemas.microsoft.com/office/drawing/2014/main" id="{4C764B1B-DF5D-6A11-9A7F-86ECB97DA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0" name="Rectangle 683">
              <a:extLst>
                <a:ext uri="{FF2B5EF4-FFF2-40B4-BE49-F238E27FC236}">
                  <a16:creationId xmlns:a16="http://schemas.microsoft.com/office/drawing/2014/main" id="{4A6364D9-969A-C9F3-7A77-5B31853C5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11" name="Group 684">
            <a:extLst>
              <a:ext uri="{FF2B5EF4-FFF2-40B4-BE49-F238E27FC236}">
                <a16:creationId xmlns:a16="http://schemas.microsoft.com/office/drawing/2014/main" id="{688D1CB7-1DA7-7B79-4F01-77FBF3559E83}"/>
              </a:ext>
            </a:extLst>
          </p:cNvPr>
          <p:cNvGrpSpPr>
            <a:grpSpLocks/>
          </p:cNvGrpSpPr>
          <p:nvPr/>
        </p:nvGrpSpPr>
        <p:grpSpPr bwMode="auto">
          <a:xfrm>
            <a:off x="3319463" y="4011613"/>
            <a:ext cx="1474787" cy="1463675"/>
            <a:chOff x="262" y="1078"/>
            <a:chExt cx="929" cy="922"/>
          </a:xfrm>
        </p:grpSpPr>
        <p:sp>
          <p:nvSpPr>
            <p:cNvPr id="712" name="Rectangle 685">
              <a:extLst>
                <a:ext uri="{FF2B5EF4-FFF2-40B4-BE49-F238E27FC236}">
                  <a16:creationId xmlns:a16="http://schemas.microsoft.com/office/drawing/2014/main" id="{6DF4225D-860E-0E8C-A34D-CB5B0CB1A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3" name="Rectangle 686">
              <a:extLst>
                <a:ext uri="{FF2B5EF4-FFF2-40B4-BE49-F238E27FC236}">
                  <a16:creationId xmlns:a16="http://schemas.microsoft.com/office/drawing/2014/main" id="{99C5892B-8011-237D-E21A-8657854E3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4" name="Rectangle 687">
              <a:extLst>
                <a:ext uri="{FF2B5EF4-FFF2-40B4-BE49-F238E27FC236}">
                  <a16:creationId xmlns:a16="http://schemas.microsoft.com/office/drawing/2014/main" id="{DAE2940A-3238-DF43-4D20-A4B2CE539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5" name="Rectangle 688">
              <a:extLst>
                <a:ext uri="{FF2B5EF4-FFF2-40B4-BE49-F238E27FC236}">
                  <a16:creationId xmlns:a16="http://schemas.microsoft.com/office/drawing/2014/main" id="{3E6498C7-24E1-744A-65BD-EE3ED3EFC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6" name="Rectangle 689">
              <a:extLst>
                <a:ext uri="{FF2B5EF4-FFF2-40B4-BE49-F238E27FC236}">
                  <a16:creationId xmlns:a16="http://schemas.microsoft.com/office/drawing/2014/main" id="{8E331834-FDBB-70AC-FA67-E0EB442EF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7" name="Rectangle 690">
              <a:extLst>
                <a:ext uri="{FF2B5EF4-FFF2-40B4-BE49-F238E27FC236}">
                  <a16:creationId xmlns:a16="http://schemas.microsoft.com/office/drawing/2014/main" id="{334C2164-2B75-FEBC-813D-6C76FCBB8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8" name="Rectangle 691">
              <a:extLst>
                <a:ext uri="{FF2B5EF4-FFF2-40B4-BE49-F238E27FC236}">
                  <a16:creationId xmlns:a16="http://schemas.microsoft.com/office/drawing/2014/main" id="{BE1E0090-280B-185B-8F54-679E54858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9" name="Rectangle 692">
              <a:extLst>
                <a:ext uri="{FF2B5EF4-FFF2-40B4-BE49-F238E27FC236}">
                  <a16:creationId xmlns:a16="http://schemas.microsoft.com/office/drawing/2014/main" id="{699326DB-24C9-7782-3699-FBFFB1662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0" name="Rectangle 693">
              <a:extLst>
                <a:ext uri="{FF2B5EF4-FFF2-40B4-BE49-F238E27FC236}">
                  <a16:creationId xmlns:a16="http://schemas.microsoft.com/office/drawing/2014/main" id="{078DDF73-19DB-A8B8-D950-C51CAD18A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21" name="Group 694">
            <a:extLst>
              <a:ext uri="{FF2B5EF4-FFF2-40B4-BE49-F238E27FC236}">
                <a16:creationId xmlns:a16="http://schemas.microsoft.com/office/drawing/2014/main" id="{80755CDA-B39F-7692-6AE6-5F7691B9499D}"/>
              </a:ext>
            </a:extLst>
          </p:cNvPr>
          <p:cNvGrpSpPr>
            <a:grpSpLocks/>
          </p:cNvGrpSpPr>
          <p:nvPr/>
        </p:nvGrpSpPr>
        <p:grpSpPr bwMode="auto">
          <a:xfrm>
            <a:off x="1382713" y="4011613"/>
            <a:ext cx="1474787" cy="1463675"/>
            <a:chOff x="262" y="1078"/>
            <a:chExt cx="929" cy="922"/>
          </a:xfrm>
        </p:grpSpPr>
        <p:sp>
          <p:nvSpPr>
            <p:cNvPr id="722" name="Rectangle 695">
              <a:extLst>
                <a:ext uri="{FF2B5EF4-FFF2-40B4-BE49-F238E27FC236}">
                  <a16:creationId xmlns:a16="http://schemas.microsoft.com/office/drawing/2014/main" id="{C7805FAC-59C2-5211-18B0-2C7D131E5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3" name="Rectangle 696">
              <a:extLst>
                <a:ext uri="{FF2B5EF4-FFF2-40B4-BE49-F238E27FC236}">
                  <a16:creationId xmlns:a16="http://schemas.microsoft.com/office/drawing/2014/main" id="{DFAB472F-64ED-9A51-92BD-D5DEFF872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4" name="Rectangle 697">
              <a:extLst>
                <a:ext uri="{FF2B5EF4-FFF2-40B4-BE49-F238E27FC236}">
                  <a16:creationId xmlns:a16="http://schemas.microsoft.com/office/drawing/2014/main" id="{DCFFBC80-FD6A-34B0-9A95-E83617756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5" name="Rectangle 698">
              <a:extLst>
                <a:ext uri="{FF2B5EF4-FFF2-40B4-BE49-F238E27FC236}">
                  <a16:creationId xmlns:a16="http://schemas.microsoft.com/office/drawing/2014/main" id="{72B84D44-E5F2-EB73-52B6-ED1E12D80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6" name="Rectangle 699">
              <a:extLst>
                <a:ext uri="{FF2B5EF4-FFF2-40B4-BE49-F238E27FC236}">
                  <a16:creationId xmlns:a16="http://schemas.microsoft.com/office/drawing/2014/main" id="{DC44402C-23B4-59D3-FDA5-AA5A4EFF7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7" name="Rectangle 700">
              <a:extLst>
                <a:ext uri="{FF2B5EF4-FFF2-40B4-BE49-F238E27FC236}">
                  <a16:creationId xmlns:a16="http://schemas.microsoft.com/office/drawing/2014/main" id="{AD213B0B-3720-4286-2EA9-12C3259A7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8" name="Rectangle 701">
              <a:extLst>
                <a:ext uri="{FF2B5EF4-FFF2-40B4-BE49-F238E27FC236}">
                  <a16:creationId xmlns:a16="http://schemas.microsoft.com/office/drawing/2014/main" id="{9DF681E2-1279-13DB-6578-F6DB36FD8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9" name="Rectangle 702">
              <a:extLst>
                <a:ext uri="{FF2B5EF4-FFF2-40B4-BE49-F238E27FC236}">
                  <a16:creationId xmlns:a16="http://schemas.microsoft.com/office/drawing/2014/main" id="{8AEAD350-ECC9-96E9-F0D1-61BBD6F0E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0" name="Rectangle 703">
              <a:extLst>
                <a:ext uri="{FF2B5EF4-FFF2-40B4-BE49-F238E27FC236}">
                  <a16:creationId xmlns:a16="http://schemas.microsoft.com/office/drawing/2014/main" id="{20E2E154-E783-D51D-34CF-6902280AB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31" name="Group 704">
            <a:extLst>
              <a:ext uri="{FF2B5EF4-FFF2-40B4-BE49-F238E27FC236}">
                <a16:creationId xmlns:a16="http://schemas.microsoft.com/office/drawing/2014/main" id="{8A5CF2BA-5C73-96AE-EE3C-F46DD1EF6BD2}"/>
              </a:ext>
            </a:extLst>
          </p:cNvPr>
          <p:cNvGrpSpPr>
            <a:grpSpLocks/>
          </p:cNvGrpSpPr>
          <p:nvPr/>
        </p:nvGrpSpPr>
        <p:grpSpPr bwMode="auto">
          <a:xfrm>
            <a:off x="-100013" y="4508500"/>
            <a:ext cx="1474788" cy="1463675"/>
            <a:chOff x="262" y="1078"/>
            <a:chExt cx="929" cy="922"/>
          </a:xfrm>
        </p:grpSpPr>
        <p:sp>
          <p:nvSpPr>
            <p:cNvPr id="732" name="Rectangle 705">
              <a:extLst>
                <a:ext uri="{FF2B5EF4-FFF2-40B4-BE49-F238E27FC236}">
                  <a16:creationId xmlns:a16="http://schemas.microsoft.com/office/drawing/2014/main" id="{B08CE8BE-1C56-392C-3C76-DCCCFB397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3" name="Rectangle 706">
              <a:extLst>
                <a:ext uri="{FF2B5EF4-FFF2-40B4-BE49-F238E27FC236}">
                  <a16:creationId xmlns:a16="http://schemas.microsoft.com/office/drawing/2014/main" id="{2FE98A1C-8A7E-BF69-9C26-6CE46436E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4" name="Rectangle 707">
              <a:extLst>
                <a:ext uri="{FF2B5EF4-FFF2-40B4-BE49-F238E27FC236}">
                  <a16:creationId xmlns:a16="http://schemas.microsoft.com/office/drawing/2014/main" id="{80C30B7F-17BE-F8C7-CCDF-6B5118531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5" name="Rectangle 708">
              <a:extLst>
                <a:ext uri="{FF2B5EF4-FFF2-40B4-BE49-F238E27FC236}">
                  <a16:creationId xmlns:a16="http://schemas.microsoft.com/office/drawing/2014/main" id="{E131776B-B84B-A0FE-5F76-47BFCC51E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6" name="Rectangle 709">
              <a:extLst>
                <a:ext uri="{FF2B5EF4-FFF2-40B4-BE49-F238E27FC236}">
                  <a16:creationId xmlns:a16="http://schemas.microsoft.com/office/drawing/2014/main" id="{AB71F7CA-B6E0-5B0F-BB47-02999D700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7" name="Rectangle 710">
              <a:extLst>
                <a:ext uri="{FF2B5EF4-FFF2-40B4-BE49-F238E27FC236}">
                  <a16:creationId xmlns:a16="http://schemas.microsoft.com/office/drawing/2014/main" id="{56E3DD7E-1364-320D-7FE7-AAE426554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8" name="Rectangle 711">
              <a:extLst>
                <a:ext uri="{FF2B5EF4-FFF2-40B4-BE49-F238E27FC236}">
                  <a16:creationId xmlns:a16="http://schemas.microsoft.com/office/drawing/2014/main" id="{22056806-BB2B-731D-E419-652E21330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9" name="Rectangle 712">
              <a:extLst>
                <a:ext uri="{FF2B5EF4-FFF2-40B4-BE49-F238E27FC236}">
                  <a16:creationId xmlns:a16="http://schemas.microsoft.com/office/drawing/2014/main" id="{CFBCA5CC-DFC1-5408-D759-A0A4D8B7B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0" name="Rectangle 713">
              <a:extLst>
                <a:ext uri="{FF2B5EF4-FFF2-40B4-BE49-F238E27FC236}">
                  <a16:creationId xmlns:a16="http://schemas.microsoft.com/office/drawing/2014/main" id="{5843E484-A3DE-E3EF-68E9-800F7B10B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41" name="Group 714">
            <a:extLst>
              <a:ext uri="{FF2B5EF4-FFF2-40B4-BE49-F238E27FC236}">
                <a16:creationId xmlns:a16="http://schemas.microsoft.com/office/drawing/2014/main" id="{3F574822-7BC6-81D0-B26E-EC5DA227B157}"/>
              </a:ext>
            </a:extLst>
          </p:cNvPr>
          <p:cNvGrpSpPr>
            <a:grpSpLocks/>
          </p:cNvGrpSpPr>
          <p:nvPr/>
        </p:nvGrpSpPr>
        <p:grpSpPr bwMode="auto">
          <a:xfrm>
            <a:off x="387350" y="4508500"/>
            <a:ext cx="1474788" cy="1463675"/>
            <a:chOff x="262" y="1078"/>
            <a:chExt cx="929" cy="922"/>
          </a:xfrm>
        </p:grpSpPr>
        <p:sp>
          <p:nvSpPr>
            <p:cNvPr id="742" name="Rectangle 715">
              <a:extLst>
                <a:ext uri="{FF2B5EF4-FFF2-40B4-BE49-F238E27FC236}">
                  <a16:creationId xmlns:a16="http://schemas.microsoft.com/office/drawing/2014/main" id="{CDCCF0BA-9FE4-4455-AD9B-896E2D188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3" name="Rectangle 716">
              <a:extLst>
                <a:ext uri="{FF2B5EF4-FFF2-40B4-BE49-F238E27FC236}">
                  <a16:creationId xmlns:a16="http://schemas.microsoft.com/office/drawing/2014/main" id="{E7B13D01-FC1A-4E79-2393-7B781811A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4" name="Rectangle 717">
              <a:extLst>
                <a:ext uri="{FF2B5EF4-FFF2-40B4-BE49-F238E27FC236}">
                  <a16:creationId xmlns:a16="http://schemas.microsoft.com/office/drawing/2014/main" id="{C03A59E8-2B5A-5028-210A-D2E50484A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5" name="Rectangle 718">
              <a:extLst>
                <a:ext uri="{FF2B5EF4-FFF2-40B4-BE49-F238E27FC236}">
                  <a16:creationId xmlns:a16="http://schemas.microsoft.com/office/drawing/2014/main" id="{CEFC1D7D-CA84-0A5B-123E-67A451397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6" name="Rectangle 719">
              <a:extLst>
                <a:ext uri="{FF2B5EF4-FFF2-40B4-BE49-F238E27FC236}">
                  <a16:creationId xmlns:a16="http://schemas.microsoft.com/office/drawing/2014/main" id="{6C8A4BC3-EFE5-E110-42DB-12AE5A693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7" name="Rectangle 720">
              <a:extLst>
                <a:ext uri="{FF2B5EF4-FFF2-40B4-BE49-F238E27FC236}">
                  <a16:creationId xmlns:a16="http://schemas.microsoft.com/office/drawing/2014/main" id="{F87B8FAA-0D28-A34A-DC3D-9F597CB59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8" name="Rectangle 721">
              <a:extLst>
                <a:ext uri="{FF2B5EF4-FFF2-40B4-BE49-F238E27FC236}">
                  <a16:creationId xmlns:a16="http://schemas.microsoft.com/office/drawing/2014/main" id="{66A42ADF-5EDC-F835-4F27-314865B85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9" name="Rectangle 722">
              <a:extLst>
                <a:ext uri="{FF2B5EF4-FFF2-40B4-BE49-F238E27FC236}">
                  <a16:creationId xmlns:a16="http://schemas.microsoft.com/office/drawing/2014/main" id="{FEF0FF87-79B6-40A8-06FD-581B03249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50" name="Rectangle 723">
              <a:extLst>
                <a:ext uri="{FF2B5EF4-FFF2-40B4-BE49-F238E27FC236}">
                  <a16:creationId xmlns:a16="http://schemas.microsoft.com/office/drawing/2014/main" id="{F7A58644-503F-F3E0-6F7B-BB171CFC7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51" name="Group 724">
            <a:extLst>
              <a:ext uri="{FF2B5EF4-FFF2-40B4-BE49-F238E27FC236}">
                <a16:creationId xmlns:a16="http://schemas.microsoft.com/office/drawing/2014/main" id="{117BA457-8380-4700-1732-9E166C054159}"/>
              </a:ext>
            </a:extLst>
          </p:cNvPr>
          <p:cNvGrpSpPr>
            <a:grpSpLocks/>
          </p:cNvGrpSpPr>
          <p:nvPr/>
        </p:nvGrpSpPr>
        <p:grpSpPr bwMode="auto">
          <a:xfrm>
            <a:off x="884238" y="4508500"/>
            <a:ext cx="1474787" cy="1463675"/>
            <a:chOff x="262" y="1078"/>
            <a:chExt cx="929" cy="922"/>
          </a:xfrm>
        </p:grpSpPr>
        <p:sp>
          <p:nvSpPr>
            <p:cNvPr id="752" name="Rectangle 725">
              <a:extLst>
                <a:ext uri="{FF2B5EF4-FFF2-40B4-BE49-F238E27FC236}">
                  <a16:creationId xmlns:a16="http://schemas.microsoft.com/office/drawing/2014/main" id="{4BD17C31-9B19-B2DB-376C-F27E6C4A8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53" name="Rectangle 726">
              <a:extLst>
                <a:ext uri="{FF2B5EF4-FFF2-40B4-BE49-F238E27FC236}">
                  <a16:creationId xmlns:a16="http://schemas.microsoft.com/office/drawing/2014/main" id="{5ED1C346-9C7E-CEBC-9F11-04AEBE384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54" name="Rectangle 727">
              <a:extLst>
                <a:ext uri="{FF2B5EF4-FFF2-40B4-BE49-F238E27FC236}">
                  <a16:creationId xmlns:a16="http://schemas.microsoft.com/office/drawing/2014/main" id="{E4E8238D-48F7-6305-0E61-987BC6BE7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55" name="Rectangle 728">
              <a:extLst>
                <a:ext uri="{FF2B5EF4-FFF2-40B4-BE49-F238E27FC236}">
                  <a16:creationId xmlns:a16="http://schemas.microsoft.com/office/drawing/2014/main" id="{9C67F46F-F032-23A9-0D61-0BCD24B00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56" name="Rectangle 729">
              <a:extLst>
                <a:ext uri="{FF2B5EF4-FFF2-40B4-BE49-F238E27FC236}">
                  <a16:creationId xmlns:a16="http://schemas.microsoft.com/office/drawing/2014/main" id="{5BA9344D-03A6-CC6F-3F6D-8EB6B69C40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57" name="Rectangle 730">
              <a:extLst>
                <a:ext uri="{FF2B5EF4-FFF2-40B4-BE49-F238E27FC236}">
                  <a16:creationId xmlns:a16="http://schemas.microsoft.com/office/drawing/2014/main" id="{CEAF4380-91D4-861D-AD9F-33747B8AE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58" name="Rectangle 731">
              <a:extLst>
                <a:ext uri="{FF2B5EF4-FFF2-40B4-BE49-F238E27FC236}">
                  <a16:creationId xmlns:a16="http://schemas.microsoft.com/office/drawing/2014/main" id="{28D1C4F9-022E-AE2F-3A41-1D137C799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59" name="Rectangle 732">
              <a:extLst>
                <a:ext uri="{FF2B5EF4-FFF2-40B4-BE49-F238E27FC236}">
                  <a16:creationId xmlns:a16="http://schemas.microsoft.com/office/drawing/2014/main" id="{4340FF76-9564-3741-49B9-93E6DAA1B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0" name="Rectangle 733">
              <a:extLst>
                <a:ext uri="{FF2B5EF4-FFF2-40B4-BE49-F238E27FC236}">
                  <a16:creationId xmlns:a16="http://schemas.microsoft.com/office/drawing/2014/main" id="{040D3A43-E968-D100-89E9-6B87B0FE2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61" name="Group 734">
            <a:extLst>
              <a:ext uri="{FF2B5EF4-FFF2-40B4-BE49-F238E27FC236}">
                <a16:creationId xmlns:a16="http://schemas.microsoft.com/office/drawing/2014/main" id="{A0E80EF4-0113-E4B7-77EF-19022D7B7839}"/>
              </a:ext>
            </a:extLst>
          </p:cNvPr>
          <p:cNvGrpSpPr>
            <a:grpSpLocks/>
          </p:cNvGrpSpPr>
          <p:nvPr/>
        </p:nvGrpSpPr>
        <p:grpSpPr bwMode="auto">
          <a:xfrm>
            <a:off x="1855788" y="4508500"/>
            <a:ext cx="1474787" cy="1463675"/>
            <a:chOff x="262" y="1078"/>
            <a:chExt cx="929" cy="922"/>
          </a:xfrm>
        </p:grpSpPr>
        <p:sp>
          <p:nvSpPr>
            <p:cNvPr id="762" name="Rectangle 735">
              <a:extLst>
                <a:ext uri="{FF2B5EF4-FFF2-40B4-BE49-F238E27FC236}">
                  <a16:creationId xmlns:a16="http://schemas.microsoft.com/office/drawing/2014/main" id="{8BBA479C-D86D-8314-038E-202F0E3C5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3" name="Rectangle 736">
              <a:extLst>
                <a:ext uri="{FF2B5EF4-FFF2-40B4-BE49-F238E27FC236}">
                  <a16:creationId xmlns:a16="http://schemas.microsoft.com/office/drawing/2014/main" id="{92D4DB64-9072-9141-D8AC-AA7D6C915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4" name="Rectangle 737">
              <a:extLst>
                <a:ext uri="{FF2B5EF4-FFF2-40B4-BE49-F238E27FC236}">
                  <a16:creationId xmlns:a16="http://schemas.microsoft.com/office/drawing/2014/main" id="{F5962634-51C0-19CD-E410-AD9A047FB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5" name="Rectangle 738">
              <a:extLst>
                <a:ext uri="{FF2B5EF4-FFF2-40B4-BE49-F238E27FC236}">
                  <a16:creationId xmlns:a16="http://schemas.microsoft.com/office/drawing/2014/main" id="{69155592-904C-70F2-20C5-9CD629ADB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6" name="Rectangle 739">
              <a:extLst>
                <a:ext uri="{FF2B5EF4-FFF2-40B4-BE49-F238E27FC236}">
                  <a16:creationId xmlns:a16="http://schemas.microsoft.com/office/drawing/2014/main" id="{DF7CCEA4-3BBF-727A-E9F5-947892402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7" name="Rectangle 740">
              <a:extLst>
                <a:ext uri="{FF2B5EF4-FFF2-40B4-BE49-F238E27FC236}">
                  <a16:creationId xmlns:a16="http://schemas.microsoft.com/office/drawing/2014/main" id="{A24E5B80-675C-C406-C278-1BCAFB720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8" name="Rectangle 741">
              <a:extLst>
                <a:ext uri="{FF2B5EF4-FFF2-40B4-BE49-F238E27FC236}">
                  <a16:creationId xmlns:a16="http://schemas.microsoft.com/office/drawing/2014/main" id="{1C099F21-F455-8DE7-B6AA-9FBA0CF95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9" name="Rectangle 742">
              <a:extLst>
                <a:ext uri="{FF2B5EF4-FFF2-40B4-BE49-F238E27FC236}">
                  <a16:creationId xmlns:a16="http://schemas.microsoft.com/office/drawing/2014/main" id="{B2BD2B47-722B-33E5-81BA-32F3AC174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0" name="Rectangle 743">
              <a:extLst>
                <a:ext uri="{FF2B5EF4-FFF2-40B4-BE49-F238E27FC236}">
                  <a16:creationId xmlns:a16="http://schemas.microsoft.com/office/drawing/2014/main" id="{E00243DB-D76A-3734-4736-269E664C4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71" name="Group 744">
            <a:extLst>
              <a:ext uri="{FF2B5EF4-FFF2-40B4-BE49-F238E27FC236}">
                <a16:creationId xmlns:a16="http://schemas.microsoft.com/office/drawing/2014/main" id="{55390BA5-034A-2A36-664A-02FEDEFA0196}"/>
              </a:ext>
            </a:extLst>
          </p:cNvPr>
          <p:cNvGrpSpPr>
            <a:grpSpLocks/>
          </p:cNvGrpSpPr>
          <p:nvPr/>
        </p:nvGrpSpPr>
        <p:grpSpPr bwMode="auto">
          <a:xfrm>
            <a:off x="2347913" y="4508500"/>
            <a:ext cx="1474787" cy="1463675"/>
            <a:chOff x="262" y="1078"/>
            <a:chExt cx="929" cy="922"/>
          </a:xfrm>
        </p:grpSpPr>
        <p:sp>
          <p:nvSpPr>
            <p:cNvPr id="772" name="Rectangle 745">
              <a:extLst>
                <a:ext uri="{FF2B5EF4-FFF2-40B4-BE49-F238E27FC236}">
                  <a16:creationId xmlns:a16="http://schemas.microsoft.com/office/drawing/2014/main" id="{4621FEBF-9BAC-2CFF-1825-EF13A62F7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3" name="Rectangle 746">
              <a:extLst>
                <a:ext uri="{FF2B5EF4-FFF2-40B4-BE49-F238E27FC236}">
                  <a16:creationId xmlns:a16="http://schemas.microsoft.com/office/drawing/2014/main" id="{77689376-2075-EBBF-7193-DD9A76C32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4" name="Rectangle 747">
              <a:extLst>
                <a:ext uri="{FF2B5EF4-FFF2-40B4-BE49-F238E27FC236}">
                  <a16:creationId xmlns:a16="http://schemas.microsoft.com/office/drawing/2014/main" id="{0A81815B-D8AB-ECE1-A1D3-8781AA941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5" name="Rectangle 748">
              <a:extLst>
                <a:ext uri="{FF2B5EF4-FFF2-40B4-BE49-F238E27FC236}">
                  <a16:creationId xmlns:a16="http://schemas.microsoft.com/office/drawing/2014/main" id="{F62F4BD5-0676-446B-C73D-92123904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6" name="Rectangle 749">
              <a:extLst>
                <a:ext uri="{FF2B5EF4-FFF2-40B4-BE49-F238E27FC236}">
                  <a16:creationId xmlns:a16="http://schemas.microsoft.com/office/drawing/2014/main" id="{4FA53071-53E5-B651-14D3-5CB7EE777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7" name="Rectangle 750">
              <a:extLst>
                <a:ext uri="{FF2B5EF4-FFF2-40B4-BE49-F238E27FC236}">
                  <a16:creationId xmlns:a16="http://schemas.microsoft.com/office/drawing/2014/main" id="{0926F78D-D73B-39EE-2861-8214FAF80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8" name="Rectangle 751">
              <a:extLst>
                <a:ext uri="{FF2B5EF4-FFF2-40B4-BE49-F238E27FC236}">
                  <a16:creationId xmlns:a16="http://schemas.microsoft.com/office/drawing/2014/main" id="{9430E472-9E27-2646-80E4-2945305B2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9" name="Rectangle 752">
              <a:extLst>
                <a:ext uri="{FF2B5EF4-FFF2-40B4-BE49-F238E27FC236}">
                  <a16:creationId xmlns:a16="http://schemas.microsoft.com/office/drawing/2014/main" id="{A278AC6D-6761-6E4A-4247-48E9E8FE4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80" name="Rectangle 753">
              <a:extLst>
                <a:ext uri="{FF2B5EF4-FFF2-40B4-BE49-F238E27FC236}">
                  <a16:creationId xmlns:a16="http://schemas.microsoft.com/office/drawing/2014/main" id="{471E6331-574D-7287-51C7-B36D211A4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81" name="Group 754">
            <a:extLst>
              <a:ext uri="{FF2B5EF4-FFF2-40B4-BE49-F238E27FC236}">
                <a16:creationId xmlns:a16="http://schemas.microsoft.com/office/drawing/2014/main" id="{633741DA-9CAF-0717-F3D1-68DB312BCE4C}"/>
              </a:ext>
            </a:extLst>
          </p:cNvPr>
          <p:cNvGrpSpPr>
            <a:grpSpLocks/>
          </p:cNvGrpSpPr>
          <p:nvPr/>
        </p:nvGrpSpPr>
        <p:grpSpPr bwMode="auto">
          <a:xfrm>
            <a:off x="2825750" y="4508500"/>
            <a:ext cx="1474788" cy="1463675"/>
            <a:chOff x="262" y="1078"/>
            <a:chExt cx="929" cy="922"/>
          </a:xfrm>
        </p:grpSpPr>
        <p:sp>
          <p:nvSpPr>
            <p:cNvPr id="782" name="Rectangle 755">
              <a:extLst>
                <a:ext uri="{FF2B5EF4-FFF2-40B4-BE49-F238E27FC236}">
                  <a16:creationId xmlns:a16="http://schemas.microsoft.com/office/drawing/2014/main" id="{53A30A2C-EFE1-1CF2-23CD-066A76576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83" name="Rectangle 756">
              <a:extLst>
                <a:ext uri="{FF2B5EF4-FFF2-40B4-BE49-F238E27FC236}">
                  <a16:creationId xmlns:a16="http://schemas.microsoft.com/office/drawing/2014/main" id="{F5C8B6BE-600E-D63F-5544-5B2DEB7CB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84" name="Rectangle 757">
              <a:extLst>
                <a:ext uri="{FF2B5EF4-FFF2-40B4-BE49-F238E27FC236}">
                  <a16:creationId xmlns:a16="http://schemas.microsoft.com/office/drawing/2014/main" id="{4E0F3DF9-1E56-B082-C519-7E0593D5C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85" name="Rectangle 758">
              <a:extLst>
                <a:ext uri="{FF2B5EF4-FFF2-40B4-BE49-F238E27FC236}">
                  <a16:creationId xmlns:a16="http://schemas.microsoft.com/office/drawing/2014/main" id="{7A5371FD-E6DE-8FDB-5B3E-FE8A04B7A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86" name="Rectangle 759">
              <a:extLst>
                <a:ext uri="{FF2B5EF4-FFF2-40B4-BE49-F238E27FC236}">
                  <a16:creationId xmlns:a16="http://schemas.microsoft.com/office/drawing/2014/main" id="{5050EB58-C2C7-AC10-8FF7-39C131690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87" name="Rectangle 760">
              <a:extLst>
                <a:ext uri="{FF2B5EF4-FFF2-40B4-BE49-F238E27FC236}">
                  <a16:creationId xmlns:a16="http://schemas.microsoft.com/office/drawing/2014/main" id="{0CAD4D47-7435-CBEF-1D04-7971D0560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88" name="Rectangle 761">
              <a:extLst>
                <a:ext uri="{FF2B5EF4-FFF2-40B4-BE49-F238E27FC236}">
                  <a16:creationId xmlns:a16="http://schemas.microsoft.com/office/drawing/2014/main" id="{4B88AC12-1C0B-F511-DDBD-32D6EA13D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89" name="Rectangle 762">
              <a:extLst>
                <a:ext uri="{FF2B5EF4-FFF2-40B4-BE49-F238E27FC236}">
                  <a16:creationId xmlns:a16="http://schemas.microsoft.com/office/drawing/2014/main" id="{26F599AE-FA34-2AF9-95BF-8B558292D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0" name="Rectangle 763">
              <a:extLst>
                <a:ext uri="{FF2B5EF4-FFF2-40B4-BE49-F238E27FC236}">
                  <a16:creationId xmlns:a16="http://schemas.microsoft.com/office/drawing/2014/main" id="{AE0E2ADE-BDE6-C886-8FAC-FF894B7A7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91" name="Group 764">
            <a:extLst>
              <a:ext uri="{FF2B5EF4-FFF2-40B4-BE49-F238E27FC236}">
                <a16:creationId xmlns:a16="http://schemas.microsoft.com/office/drawing/2014/main" id="{4BBBBE2B-C6B9-6FE0-7797-294A82FBEBD8}"/>
              </a:ext>
            </a:extLst>
          </p:cNvPr>
          <p:cNvGrpSpPr>
            <a:grpSpLocks/>
          </p:cNvGrpSpPr>
          <p:nvPr/>
        </p:nvGrpSpPr>
        <p:grpSpPr bwMode="auto">
          <a:xfrm>
            <a:off x="3317875" y="4508500"/>
            <a:ext cx="1474788" cy="1463675"/>
            <a:chOff x="262" y="1078"/>
            <a:chExt cx="929" cy="922"/>
          </a:xfrm>
        </p:grpSpPr>
        <p:sp>
          <p:nvSpPr>
            <p:cNvPr id="792" name="Rectangle 765">
              <a:extLst>
                <a:ext uri="{FF2B5EF4-FFF2-40B4-BE49-F238E27FC236}">
                  <a16:creationId xmlns:a16="http://schemas.microsoft.com/office/drawing/2014/main" id="{F420EE99-E334-5686-9CFF-80DD40ED0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3" name="Rectangle 766">
              <a:extLst>
                <a:ext uri="{FF2B5EF4-FFF2-40B4-BE49-F238E27FC236}">
                  <a16:creationId xmlns:a16="http://schemas.microsoft.com/office/drawing/2014/main" id="{AA065A37-458A-D595-F834-3329F5BA7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4" name="Rectangle 767">
              <a:extLst>
                <a:ext uri="{FF2B5EF4-FFF2-40B4-BE49-F238E27FC236}">
                  <a16:creationId xmlns:a16="http://schemas.microsoft.com/office/drawing/2014/main" id="{854672B8-D1C4-C3CB-EE99-FB8608212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5" name="Rectangle 768">
              <a:extLst>
                <a:ext uri="{FF2B5EF4-FFF2-40B4-BE49-F238E27FC236}">
                  <a16:creationId xmlns:a16="http://schemas.microsoft.com/office/drawing/2014/main" id="{5EA118E9-3646-3AA6-F006-A875E1177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6" name="Rectangle 769">
              <a:extLst>
                <a:ext uri="{FF2B5EF4-FFF2-40B4-BE49-F238E27FC236}">
                  <a16:creationId xmlns:a16="http://schemas.microsoft.com/office/drawing/2014/main" id="{EFE16135-60AF-DFD3-2B19-62CC2D89E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7" name="Rectangle 770">
              <a:extLst>
                <a:ext uri="{FF2B5EF4-FFF2-40B4-BE49-F238E27FC236}">
                  <a16:creationId xmlns:a16="http://schemas.microsoft.com/office/drawing/2014/main" id="{918D4C72-D295-080E-0EBF-E8ADF1AD2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8" name="Rectangle 771">
              <a:extLst>
                <a:ext uri="{FF2B5EF4-FFF2-40B4-BE49-F238E27FC236}">
                  <a16:creationId xmlns:a16="http://schemas.microsoft.com/office/drawing/2014/main" id="{21AD9C9E-5C68-0300-EC86-A2399E263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9" name="Rectangle 772">
              <a:extLst>
                <a:ext uri="{FF2B5EF4-FFF2-40B4-BE49-F238E27FC236}">
                  <a16:creationId xmlns:a16="http://schemas.microsoft.com/office/drawing/2014/main" id="{D0069A41-5902-6DFA-F29D-6F6B159C3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00" name="Rectangle 773">
              <a:extLst>
                <a:ext uri="{FF2B5EF4-FFF2-40B4-BE49-F238E27FC236}">
                  <a16:creationId xmlns:a16="http://schemas.microsoft.com/office/drawing/2014/main" id="{1146C478-E45D-E83C-6CDA-CA7D4A20D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801" name="Group 774">
            <a:extLst>
              <a:ext uri="{FF2B5EF4-FFF2-40B4-BE49-F238E27FC236}">
                <a16:creationId xmlns:a16="http://schemas.microsoft.com/office/drawing/2014/main" id="{1CCBAFEC-2D0F-B265-9287-0079CD87ABB6}"/>
              </a:ext>
            </a:extLst>
          </p:cNvPr>
          <p:cNvGrpSpPr>
            <a:grpSpLocks/>
          </p:cNvGrpSpPr>
          <p:nvPr/>
        </p:nvGrpSpPr>
        <p:grpSpPr bwMode="auto">
          <a:xfrm>
            <a:off x="1381125" y="4508500"/>
            <a:ext cx="1474788" cy="1463675"/>
            <a:chOff x="262" y="1078"/>
            <a:chExt cx="929" cy="922"/>
          </a:xfrm>
        </p:grpSpPr>
        <p:sp>
          <p:nvSpPr>
            <p:cNvPr id="802" name="Rectangle 775">
              <a:extLst>
                <a:ext uri="{FF2B5EF4-FFF2-40B4-BE49-F238E27FC236}">
                  <a16:creationId xmlns:a16="http://schemas.microsoft.com/office/drawing/2014/main" id="{A7E613AE-2A5D-CDCB-238E-876DABF5F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03" name="Rectangle 776">
              <a:extLst>
                <a:ext uri="{FF2B5EF4-FFF2-40B4-BE49-F238E27FC236}">
                  <a16:creationId xmlns:a16="http://schemas.microsoft.com/office/drawing/2014/main" id="{2291F9A2-01AB-7480-241E-3C07B0D5A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04" name="Rectangle 777">
              <a:extLst>
                <a:ext uri="{FF2B5EF4-FFF2-40B4-BE49-F238E27FC236}">
                  <a16:creationId xmlns:a16="http://schemas.microsoft.com/office/drawing/2014/main" id="{9FEA0F21-013E-A01B-E7A5-F56466A31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05" name="Rectangle 778">
              <a:extLst>
                <a:ext uri="{FF2B5EF4-FFF2-40B4-BE49-F238E27FC236}">
                  <a16:creationId xmlns:a16="http://schemas.microsoft.com/office/drawing/2014/main" id="{86AEF76E-FCC1-BAFB-D4D4-A8DCCCFFC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06" name="Rectangle 779">
              <a:extLst>
                <a:ext uri="{FF2B5EF4-FFF2-40B4-BE49-F238E27FC236}">
                  <a16:creationId xmlns:a16="http://schemas.microsoft.com/office/drawing/2014/main" id="{55A45DDD-FAAD-1583-34C8-AE121F1DD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07" name="Rectangle 780">
              <a:extLst>
                <a:ext uri="{FF2B5EF4-FFF2-40B4-BE49-F238E27FC236}">
                  <a16:creationId xmlns:a16="http://schemas.microsoft.com/office/drawing/2014/main" id="{2E06403E-AE79-73DF-E295-F7A1B8DFE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08" name="Rectangle 781">
              <a:extLst>
                <a:ext uri="{FF2B5EF4-FFF2-40B4-BE49-F238E27FC236}">
                  <a16:creationId xmlns:a16="http://schemas.microsoft.com/office/drawing/2014/main" id="{C9F32B28-DD48-15F3-32BB-E10D898BA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09" name="Rectangle 782">
              <a:extLst>
                <a:ext uri="{FF2B5EF4-FFF2-40B4-BE49-F238E27FC236}">
                  <a16:creationId xmlns:a16="http://schemas.microsoft.com/office/drawing/2014/main" id="{CEEC8CE5-A958-C53B-9BC2-07D38C409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0" name="Rectangle 783">
              <a:extLst>
                <a:ext uri="{FF2B5EF4-FFF2-40B4-BE49-F238E27FC236}">
                  <a16:creationId xmlns:a16="http://schemas.microsoft.com/office/drawing/2014/main" id="{08D5DE67-F2DF-8638-BC27-AEB50500F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811" name="Text Box 784">
            <a:extLst>
              <a:ext uri="{FF2B5EF4-FFF2-40B4-BE49-F238E27FC236}">
                <a16:creationId xmlns:a16="http://schemas.microsoft.com/office/drawing/2014/main" id="{5708F93A-3665-ACEB-8967-043E505074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425" y="1222375"/>
            <a:ext cx="167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/>
              <a:t>Original Image</a:t>
            </a:r>
            <a:endParaRPr lang="en-US" altLang="en-US"/>
          </a:p>
        </p:txBody>
      </p:sp>
      <p:sp>
        <p:nvSpPr>
          <p:cNvPr id="812" name="Text Box 785">
            <a:extLst>
              <a:ext uri="{FF2B5EF4-FFF2-40B4-BE49-F238E27FC236}">
                <a16:creationId xmlns:a16="http://schemas.microsoft.com/office/drawing/2014/main" id="{942D9C13-96D2-0B81-6F95-EA205257E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913" y="1241425"/>
            <a:ext cx="1962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/>
              <a:t>Processed Image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975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A905A-1F28-7F52-87D3-B925ED899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0347-4AAA-1BAB-CCB4-1AA632CFA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IE" altLang="en-US" sz="2800" b="1" dirty="0">
                <a:ea typeface="ＭＳ Ｐゴシック" panose="020B0600070205080204" pitchFamily="34" charset="-128"/>
              </a:rPr>
              <a:t>2D Dilation </a:t>
            </a:r>
            <a:r>
              <a:rPr lang="en-IE" altLang="en-US" sz="2800" dirty="0">
                <a:ea typeface="ＭＳ Ｐゴシック" panose="020B0600070205080204" pitchFamily="34" charset="-128"/>
              </a:rPr>
              <a:t>(</a:t>
            </a:r>
            <a:r>
              <a:rPr lang="en-US" altLang="en-US" sz="2800" dirty="0"/>
              <a:t>based on “Hit”)</a:t>
            </a:r>
            <a:endParaRPr lang="en-US" sz="2800" b="1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A9D163D-1E49-9BB7-696E-B8698F83DE75}"/>
              </a:ext>
            </a:extLst>
          </p:cNvPr>
          <p:cNvGrpSpPr>
            <a:grpSpLocks/>
          </p:cNvGrpSpPr>
          <p:nvPr/>
        </p:nvGrpSpPr>
        <p:grpSpPr bwMode="auto">
          <a:xfrm>
            <a:off x="387350" y="1585913"/>
            <a:ext cx="3927475" cy="3900487"/>
            <a:chOff x="202" y="944"/>
            <a:chExt cx="2474" cy="245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8C7BDBE8-7ABE-01F1-ED0E-43BCF0688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A28C811-2742-67D6-1DD9-EECD97FF1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6A3B2EEE-B00D-2D9B-DE02-A533F392A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C416AFB1-AEA2-16E4-992D-43EB3E4B6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ACEF31D6-79B3-2961-5A68-28E48EDA2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E1D0D36C-A5EF-279A-DEA4-C9DB5A84D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78A1CB6-2C56-AF6C-C951-B0C5A0093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19F84965-28F9-E01D-9556-3A91B20DA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4D5FA8B9-202D-8D5B-C0D7-F581F385E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EE4ABDC1-6074-1099-B0B1-C8A96B3B2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8C327301-38A9-EB8B-E741-27D8E9CED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964E1D6F-3C32-9E1C-CAD7-745CFF5E0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259224A0-153C-8591-706F-BA774B1E6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DD3EBC0F-F6E2-6A9C-B7FB-2FF928C2A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079FE8B7-EB21-2F53-9F56-56D035F54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3BFC7A34-9A20-F43B-6652-F619749F7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" name="Rectangle 20">
              <a:extLst>
                <a:ext uri="{FF2B5EF4-FFF2-40B4-BE49-F238E27FC236}">
                  <a16:creationId xmlns:a16="http://schemas.microsoft.com/office/drawing/2014/main" id="{95AD535C-7D9C-60C3-FCD6-2C81FA4B8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C6C93AD5-6619-7DA8-BC17-BE082DD0A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" name="Rectangle 22">
              <a:extLst>
                <a:ext uri="{FF2B5EF4-FFF2-40B4-BE49-F238E27FC236}">
                  <a16:creationId xmlns:a16="http://schemas.microsoft.com/office/drawing/2014/main" id="{975E9886-4DDE-A945-6F7A-480D3C5A3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85B3981E-8129-3192-A89A-78795E9BA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" name="Rectangle 24">
              <a:extLst>
                <a:ext uri="{FF2B5EF4-FFF2-40B4-BE49-F238E27FC236}">
                  <a16:creationId xmlns:a16="http://schemas.microsoft.com/office/drawing/2014/main" id="{7053AFF3-CE9F-2FBA-AB01-EC51413DB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55AF7091-85A5-86FE-3288-CC943C469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" name="Rectangle 26">
              <a:extLst>
                <a:ext uri="{FF2B5EF4-FFF2-40B4-BE49-F238E27FC236}">
                  <a16:creationId xmlns:a16="http://schemas.microsoft.com/office/drawing/2014/main" id="{08BA19F2-E6CD-21D9-6C27-7F62496A9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" name="Rectangle 27">
              <a:extLst>
                <a:ext uri="{FF2B5EF4-FFF2-40B4-BE49-F238E27FC236}">
                  <a16:creationId xmlns:a16="http://schemas.microsoft.com/office/drawing/2014/main" id="{D2D20424-DE9F-9A52-DE51-460AA0255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" name="Rectangle 28">
              <a:extLst>
                <a:ext uri="{FF2B5EF4-FFF2-40B4-BE49-F238E27FC236}">
                  <a16:creationId xmlns:a16="http://schemas.microsoft.com/office/drawing/2014/main" id="{736F24F0-2B8D-F007-B8F1-200A2EF70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9D59A680-2718-A407-18F2-D4BD80AEE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3" name="Rectangle 30">
              <a:extLst>
                <a:ext uri="{FF2B5EF4-FFF2-40B4-BE49-F238E27FC236}">
                  <a16:creationId xmlns:a16="http://schemas.microsoft.com/office/drawing/2014/main" id="{C553E68C-B579-59FD-5BCC-8EEC07C53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4" name="Rectangle 31">
              <a:extLst>
                <a:ext uri="{FF2B5EF4-FFF2-40B4-BE49-F238E27FC236}">
                  <a16:creationId xmlns:a16="http://schemas.microsoft.com/office/drawing/2014/main" id="{E3961B11-D005-5E55-DCB3-86D39E721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5" name="Rectangle 32">
              <a:extLst>
                <a:ext uri="{FF2B5EF4-FFF2-40B4-BE49-F238E27FC236}">
                  <a16:creationId xmlns:a16="http://schemas.microsoft.com/office/drawing/2014/main" id="{63B778C6-E995-11DD-BAAC-C30A139FC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6" name="Rectangle 33">
              <a:extLst>
                <a:ext uri="{FF2B5EF4-FFF2-40B4-BE49-F238E27FC236}">
                  <a16:creationId xmlns:a16="http://schemas.microsoft.com/office/drawing/2014/main" id="{270B4557-08BE-7C83-EF96-C598C51B1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7" name="Rectangle 34">
              <a:extLst>
                <a:ext uri="{FF2B5EF4-FFF2-40B4-BE49-F238E27FC236}">
                  <a16:creationId xmlns:a16="http://schemas.microsoft.com/office/drawing/2014/main" id="{2F17B090-A77E-F8C6-CB13-CF20EABA9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8" name="Rectangle 35">
              <a:extLst>
                <a:ext uri="{FF2B5EF4-FFF2-40B4-BE49-F238E27FC236}">
                  <a16:creationId xmlns:a16="http://schemas.microsoft.com/office/drawing/2014/main" id="{1EBB2A17-1385-7077-7388-B29D85BA5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9" name="Rectangle 36">
              <a:extLst>
                <a:ext uri="{FF2B5EF4-FFF2-40B4-BE49-F238E27FC236}">
                  <a16:creationId xmlns:a16="http://schemas.microsoft.com/office/drawing/2014/main" id="{26DD320A-51E7-F183-C3C1-B1F8B6585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0" name="Rectangle 37">
              <a:extLst>
                <a:ext uri="{FF2B5EF4-FFF2-40B4-BE49-F238E27FC236}">
                  <a16:creationId xmlns:a16="http://schemas.microsoft.com/office/drawing/2014/main" id="{2630F458-25D6-8CFC-4F8C-968EA4D44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1" name="Rectangle 38">
              <a:extLst>
                <a:ext uri="{FF2B5EF4-FFF2-40B4-BE49-F238E27FC236}">
                  <a16:creationId xmlns:a16="http://schemas.microsoft.com/office/drawing/2014/main" id="{A851E7E3-396A-5681-D60E-697FCCCDD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2" name="Rectangle 39">
              <a:extLst>
                <a:ext uri="{FF2B5EF4-FFF2-40B4-BE49-F238E27FC236}">
                  <a16:creationId xmlns:a16="http://schemas.microsoft.com/office/drawing/2014/main" id="{25B1C9A4-CA12-2A65-142A-B486FDA6F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3" name="Rectangle 40">
              <a:extLst>
                <a:ext uri="{FF2B5EF4-FFF2-40B4-BE49-F238E27FC236}">
                  <a16:creationId xmlns:a16="http://schemas.microsoft.com/office/drawing/2014/main" id="{8D7C8406-303A-388B-51AE-F3AADDE82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4" name="Rectangle 41">
              <a:extLst>
                <a:ext uri="{FF2B5EF4-FFF2-40B4-BE49-F238E27FC236}">
                  <a16:creationId xmlns:a16="http://schemas.microsoft.com/office/drawing/2014/main" id="{EEB6B843-17F1-5ED8-88CC-66741C5C8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5" name="Rectangle 42">
              <a:extLst>
                <a:ext uri="{FF2B5EF4-FFF2-40B4-BE49-F238E27FC236}">
                  <a16:creationId xmlns:a16="http://schemas.microsoft.com/office/drawing/2014/main" id="{FE1A1D08-78F7-71A6-2CF0-F1A2F79B5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6" name="Rectangle 43">
              <a:extLst>
                <a:ext uri="{FF2B5EF4-FFF2-40B4-BE49-F238E27FC236}">
                  <a16:creationId xmlns:a16="http://schemas.microsoft.com/office/drawing/2014/main" id="{997E71DC-EADB-B0A9-CEE2-25BF663C5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7" name="Rectangle 44">
              <a:extLst>
                <a:ext uri="{FF2B5EF4-FFF2-40B4-BE49-F238E27FC236}">
                  <a16:creationId xmlns:a16="http://schemas.microsoft.com/office/drawing/2014/main" id="{E9D230A5-0FB0-2F8B-A57A-260B2D112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8" name="Rectangle 45">
              <a:extLst>
                <a:ext uri="{FF2B5EF4-FFF2-40B4-BE49-F238E27FC236}">
                  <a16:creationId xmlns:a16="http://schemas.microsoft.com/office/drawing/2014/main" id="{74A17215-FD5F-0F85-0D8E-84E3556C0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9" name="Rectangle 46">
              <a:extLst>
                <a:ext uri="{FF2B5EF4-FFF2-40B4-BE49-F238E27FC236}">
                  <a16:creationId xmlns:a16="http://schemas.microsoft.com/office/drawing/2014/main" id="{0901E350-4541-E41F-9440-EF2864569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0" name="Rectangle 47">
              <a:extLst>
                <a:ext uri="{FF2B5EF4-FFF2-40B4-BE49-F238E27FC236}">
                  <a16:creationId xmlns:a16="http://schemas.microsoft.com/office/drawing/2014/main" id="{6685C7A8-A259-1315-2F5D-F77382F07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1" name="Rectangle 48">
              <a:extLst>
                <a:ext uri="{FF2B5EF4-FFF2-40B4-BE49-F238E27FC236}">
                  <a16:creationId xmlns:a16="http://schemas.microsoft.com/office/drawing/2014/main" id="{544F9391-D0EB-58F5-B3B6-50F2F79C7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2" name="Rectangle 49">
              <a:extLst>
                <a:ext uri="{FF2B5EF4-FFF2-40B4-BE49-F238E27FC236}">
                  <a16:creationId xmlns:a16="http://schemas.microsoft.com/office/drawing/2014/main" id="{731D41FA-97F4-8319-152C-6D8A97D99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3" name="Rectangle 50">
              <a:extLst>
                <a:ext uri="{FF2B5EF4-FFF2-40B4-BE49-F238E27FC236}">
                  <a16:creationId xmlns:a16="http://schemas.microsoft.com/office/drawing/2014/main" id="{24A7A467-8660-905A-7D61-1E3F51CC3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4" name="Rectangle 51">
              <a:extLst>
                <a:ext uri="{FF2B5EF4-FFF2-40B4-BE49-F238E27FC236}">
                  <a16:creationId xmlns:a16="http://schemas.microsoft.com/office/drawing/2014/main" id="{F7478E5D-D271-3404-4729-C8731D4E2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5" name="Rectangle 52">
              <a:extLst>
                <a:ext uri="{FF2B5EF4-FFF2-40B4-BE49-F238E27FC236}">
                  <a16:creationId xmlns:a16="http://schemas.microsoft.com/office/drawing/2014/main" id="{9663C6D5-2C8F-625C-F604-4EF0BE102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6" name="Rectangle 53">
              <a:extLst>
                <a:ext uri="{FF2B5EF4-FFF2-40B4-BE49-F238E27FC236}">
                  <a16:creationId xmlns:a16="http://schemas.microsoft.com/office/drawing/2014/main" id="{FEEC637B-DBF8-A40D-01A2-3E705684C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7" name="Rectangle 54">
              <a:extLst>
                <a:ext uri="{FF2B5EF4-FFF2-40B4-BE49-F238E27FC236}">
                  <a16:creationId xmlns:a16="http://schemas.microsoft.com/office/drawing/2014/main" id="{5471026A-672C-8EAF-3D61-04DFD73BC7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8" name="Rectangle 55">
              <a:extLst>
                <a:ext uri="{FF2B5EF4-FFF2-40B4-BE49-F238E27FC236}">
                  <a16:creationId xmlns:a16="http://schemas.microsoft.com/office/drawing/2014/main" id="{7FADCB58-2672-809B-4550-570B55420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9" name="Rectangle 56">
              <a:extLst>
                <a:ext uri="{FF2B5EF4-FFF2-40B4-BE49-F238E27FC236}">
                  <a16:creationId xmlns:a16="http://schemas.microsoft.com/office/drawing/2014/main" id="{8F058E8E-5E5F-A0E3-4A47-F62E98768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0" name="Rectangle 57">
              <a:extLst>
                <a:ext uri="{FF2B5EF4-FFF2-40B4-BE49-F238E27FC236}">
                  <a16:creationId xmlns:a16="http://schemas.microsoft.com/office/drawing/2014/main" id="{27ACA30C-0263-FA5E-F2AC-538CBBE40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1" name="Rectangle 58">
              <a:extLst>
                <a:ext uri="{FF2B5EF4-FFF2-40B4-BE49-F238E27FC236}">
                  <a16:creationId xmlns:a16="http://schemas.microsoft.com/office/drawing/2014/main" id="{CE139576-02C5-0C1E-F230-152E3C600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2" name="Rectangle 59">
              <a:extLst>
                <a:ext uri="{FF2B5EF4-FFF2-40B4-BE49-F238E27FC236}">
                  <a16:creationId xmlns:a16="http://schemas.microsoft.com/office/drawing/2014/main" id="{8986FA40-55D4-8C6D-511B-7C2FA4B76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3" name="Rectangle 60">
              <a:extLst>
                <a:ext uri="{FF2B5EF4-FFF2-40B4-BE49-F238E27FC236}">
                  <a16:creationId xmlns:a16="http://schemas.microsoft.com/office/drawing/2014/main" id="{D22C606C-7EB6-6CB9-5E3F-F2691E95B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4" name="Rectangle 61">
              <a:extLst>
                <a:ext uri="{FF2B5EF4-FFF2-40B4-BE49-F238E27FC236}">
                  <a16:creationId xmlns:a16="http://schemas.microsoft.com/office/drawing/2014/main" id="{81E2B1D3-69A5-9616-E5E1-9E029D24E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5" name="Rectangle 62">
              <a:extLst>
                <a:ext uri="{FF2B5EF4-FFF2-40B4-BE49-F238E27FC236}">
                  <a16:creationId xmlns:a16="http://schemas.microsoft.com/office/drawing/2014/main" id="{494EEE23-2BFB-A688-781A-289BB4562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6" name="Rectangle 63">
              <a:extLst>
                <a:ext uri="{FF2B5EF4-FFF2-40B4-BE49-F238E27FC236}">
                  <a16:creationId xmlns:a16="http://schemas.microsoft.com/office/drawing/2014/main" id="{27126DCA-728B-AF7C-2907-680E75F4F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7" name="Rectangle 64">
              <a:extLst>
                <a:ext uri="{FF2B5EF4-FFF2-40B4-BE49-F238E27FC236}">
                  <a16:creationId xmlns:a16="http://schemas.microsoft.com/office/drawing/2014/main" id="{78D77F02-08B1-897E-4CA7-5DA8F0A32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8" name="Rectangle 65">
              <a:extLst>
                <a:ext uri="{FF2B5EF4-FFF2-40B4-BE49-F238E27FC236}">
                  <a16:creationId xmlns:a16="http://schemas.microsoft.com/office/drawing/2014/main" id="{059447FC-EB25-AC89-60C2-3A7EF4AEB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9" name="Rectangle 66">
              <a:extLst>
                <a:ext uri="{FF2B5EF4-FFF2-40B4-BE49-F238E27FC236}">
                  <a16:creationId xmlns:a16="http://schemas.microsoft.com/office/drawing/2014/main" id="{0CE29E5C-EE73-DC9F-1B97-DCE8B7CAE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50" name="Rectangle 67">
              <a:extLst>
                <a:ext uri="{FF2B5EF4-FFF2-40B4-BE49-F238E27FC236}">
                  <a16:creationId xmlns:a16="http://schemas.microsoft.com/office/drawing/2014/main" id="{0C4790CC-EA54-3D47-5943-C191E4A5D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851" name="Text Box 68">
            <a:extLst>
              <a:ext uri="{FF2B5EF4-FFF2-40B4-BE49-F238E27FC236}">
                <a16:creationId xmlns:a16="http://schemas.microsoft.com/office/drawing/2014/main" id="{14B724DB-BAF0-D165-DCD8-CDBBC9959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9488" y="5965825"/>
            <a:ext cx="3311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 sz="2800"/>
              <a:t>Structuring Element</a:t>
            </a:r>
            <a:endParaRPr lang="en-US" altLang="en-US" sz="2800"/>
          </a:p>
        </p:txBody>
      </p:sp>
      <p:sp>
        <p:nvSpPr>
          <p:cNvPr id="852" name="Rectangle 69">
            <a:extLst>
              <a:ext uri="{FF2B5EF4-FFF2-40B4-BE49-F238E27FC236}">
                <a16:creationId xmlns:a16="http://schemas.microsoft.com/office/drawing/2014/main" id="{2DEBFB7D-6D5E-9F7B-B29C-F99C47AFE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53" name="Rectangle 70">
            <a:extLst>
              <a:ext uri="{FF2B5EF4-FFF2-40B4-BE49-F238E27FC236}">
                <a16:creationId xmlns:a16="http://schemas.microsoft.com/office/drawing/2014/main" id="{F9B6F1A8-16CD-E108-CD01-9F2E1B2DD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313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54" name="Rectangle 71">
            <a:extLst>
              <a:ext uri="{FF2B5EF4-FFF2-40B4-BE49-F238E27FC236}">
                <a16:creationId xmlns:a16="http://schemas.microsoft.com/office/drawing/2014/main" id="{B3B06F0C-A286-25BF-D307-2B5C1A518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55" name="Rectangle 72">
            <a:extLst>
              <a:ext uri="{FF2B5EF4-FFF2-40B4-BE49-F238E27FC236}">
                <a16:creationId xmlns:a16="http://schemas.microsoft.com/office/drawing/2014/main" id="{6406108F-23A1-539B-0A5C-D700C6B67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8" y="1577975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56" name="Rectangle 73">
            <a:extLst>
              <a:ext uri="{FF2B5EF4-FFF2-40B4-BE49-F238E27FC236}">
                <a16:creationId xmlns:a16="http://schemas.microsoft.com/office/drawing/2014/main" id="{D1F91B0A-13C4-34D3-B45D-9E4A519D0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1577975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57" name="Rectangle 74">
            <a:extLst>
              <a:ext uri="{FF2B5EF4-FFF2-40B4-BE49-F238E27FC236}">
                <a16:creationId xmlns:a16="http://schemas.microsoft.com/office/drawing/2014/main" id="{4F86FD18-2179-F530-7A72-094293AFC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463" y="1577975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58" name="Rectangle 75">
            <a:extLst>
              <a:ext uri="{FF2B5EF4-FFF2-40B4-BE49-F238E27FC236}">
                <a16:creationId xmlns:a16="http://schemas.microsoft.com/office/drawing/2014/main" id="{52C5CF9A-8339-2C6E-A6BA-E96F8E585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0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59" name="Rectangle 76">
            <a:extLst>
              <a:ext uri="{FF2B5EF4-FFF2-40B4-BE49-F238E27FC236}">
                <a16:creationId xmlns:a16="http://schemas.microsoft.com/office/drawing/2014/main" id="{08D0D0BF-2866-8B7D-91CE-0B5A7F6D5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38" y="157797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60" name="Rectangle 77">
            <a:extLst>
              <a:ext uri="{FF2B5EF4-FFF2-40B4-BE49-F238E27FC236}">
                <a16:creationId xmlns:a16="http://schemas.microsoft.com/office/drawing/2014/main" id="{4DDCCAAA-C435-99F8-CD3F-41E034576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20685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61" name="Rectangle 78">
            <a:extLst>
              <a:ext uri="{FF2B5EF4-FFF2-40B4-BE49-F238E27FC236}">
                <a16:creationId xmlns:a16="http://schemas.microsoft.com/office/drawing/2014/main" id="{B64B89A3-29BD-6613-8146-91175F57C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313" y="20685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62" name="Rectangle 79">
            <a:extLst>
              <a:ext uri="{FF2B5EF4-FFF2-40B4-BE49-F238E27FC236}">
                <a16:creationId xmlns:a16="http://schemas.microsoft.com/office/drawing/2014/main" id="{CD5BF191-1DD8-A73E-3626-2033E0A59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06851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63" name="Rectangle 80">
            <a:extLst>
              <a:ext uri="{FF2B5EF4-FFF2-40B4-BE49-F238E27FC236}">
                <a16:creationId xmlns:a16="http://schemas.microsoft.com/office/drawing/2014/main" id="{CB668BD7-382C-CB69-1311-2FDEB91F1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8" y="20685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64" name="Rectangle 81">
            <a:extLst>
              <a:ext uri="{FF2B5EF4-FFF2-40B4-BE49-F238E27FC236}">
                <a16:creationId xmlns:a16="http://schemas.microsoft.com/office/drawing/2014/main" id="{95961494-0CE7-CE09-BBC4-A8FB082D2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20685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65" name="Rectangle 82">
            <a:extLst>
              <a:ext uri="{FF2B5EF4-FFF2-40B4-BE49-F238E27FC236}">
                <a16:creationId xmlns:a16="http://schemas.microsoft.com/office/drawing/2014/main" id="{19F8FA0E-FC33-3C59-41D3-DD88F3BF4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463" y="206851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66" name="Rectangle 83">
            <a:extLst>
              <a:ext uri="{FF2B5EF4-FFF2-40B4-BE49-F238E27FC236}">
                <a16:creationId xmlns:a16="http://schemas.microsoft.com/office/drawing/2014/main" id="{6DF23591-7E90-E933-D8F3-A9AF93167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0" y="206851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67" name="Rectangle 84">
            <a:extLst>
              <a:ext uri="{FF2B5EF4-FFF2-40B4-BE49-F238E27FC236}">
                <a16:creationId xmlns:a16="http://schemas.microsoft.com/office/drawing/2014/main" id="{A9FB26C8-F86D-005B-7F1E-A1B2D0E5C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38" y="206851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68" name="Rectangle 85">
            <a:extLst>
              <a:ext uri="{FF2B5EF4-FFF2-40B4-BE49-F238E27FC236}">
                <a16:creationId xmlns:a16="http://schemas.microsoft.com/office/drawing/2014/main" id="{B7E64EA4-F0EC-A30C-85B6-808E9AD37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25495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69" name="Rectangle 86">
            <a:extLst>
              <a:ext uri="{FF2B5EF4-FFF2-40B4-BE49-F238E27FC236}">
                <a16:creationId xmlns:a16="http://schemas.microsoft.com/office/drawing/2014/main" id="{C5C98A88-49C2-A2A0-6BBB-21F83E2BE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313" y="2549525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0" name="Rectangle 87">
            <a:extLst>
              <a:ext uri="{FF2B5EF4-FFF2-40B4-BE49-F238E27FC236}">
                <a16:creationId xmlns:a16="http://schemas.microsoft.com/office/drawing/2014/main" id="{E350F3FA-E308-E436-CB7E-387E16F28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25495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1" name="Rectangle 88">
            <a:extLst>
              <a:ext uri="{FF2B5EF4-FFF2-40B4-BE49-F238E27FC236}">
                <a16:creationId xmlns:a16="http://schemas.microsoft.com/office/drawing/2014/main" id="{2C8B837E-A606-4A2E-DB0E-9E64F9DB8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8" y="25495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2" name="Rectangle 89">
            <a:extLst>
              <a:ext uri="{FF2B5EF4-FFF2-40B4-BE49-F238E27FC236}">
                <a16:creationId xmlns:a16="http://schemas.microsoft.com/office/drawing/2014/main" id="{5A78DD6D-F906-ADAA-50D7-B2C6A17DA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25495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3" name="Rectangle 90">
            <a:extLst>
              <a:ext uri="{FF2B5EF4-FFF2-40B4-BE49-F238E27FC236}">
                <a16:creationId xmlns:a16="http://schemas.microsoft.com/office/drawing/2014/main" id="{9FFEE2ED-9D93-D175-7640-7A0AB6970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463" y="2549525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4" name="Rectangle 91">
            <a:extLst>
              <a:ext uri="{FF2B5EF4-FFF2-40B4-BE49-F238E27FC236}">
                <a16:creationId xmlns:a16="http://schemas.microsoft.com/office/drawing/2014/main" id="{175846A2-B334-64EB-B6EC-BDAA29734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0" y="2549525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5" name="Rectangle 92">
            <a:extLst>
              <a:ext uri="{FF2B5EF4-FFF2-40B4-BE49-F238E27FC236}">
                <a16:creationId xmlns:a16="http://schemas.microsoft.com/office/drawing/2014/main" id="{FFA424ED-C615-2171-6741-08D895B44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38" y="2549525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6" name="Rectangle 93">
            <a:extLst>
              <a:ext uri="{FF2B5EF4-FFF2-40B4-BE49-F238E27FC236}">
                <a16:creationId xmlns:a16="http://schemas.microsoft.com/office/drawing/2014/main" id="{8C5455A2-F62F-A5EB-01AE-C3CF10F51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304006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7" name="Rectangle 94">
            <a:extLst>
              <a:ext uri="{FF2B5EF4-FFF2-40B4-BE49-F238E27FC236}">
                <a16:creationId xmlns:a16="http://schemas.microsoft.com/office/drawing/2014/main" id="{04B3EED6-D8D1-2A99-D198-DED0BF9B4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313" y="304006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8" name="Rectangle 95">
            <a:extLst>
              <a:ext uri="{FF2B5EF4-FFF2-40B4-BE49-F238E27FC236}">
                <a16:creationId xmlns:a16="http://schemas.microsoft.com/office/drawing/2014/main" id="{D0446F0B-BFEC-CF6A-1A8A-4D84DBFFC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04006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79" name="Rectangle 96">
            <a:extLst>
              <a:ext uri="{FF2B5EF4-FFF2-40B4-BE49-F238E27FC236}">
                <a16:creationId xmlns:a16="http://schemas.microsoft.com/office/drawing/2014/main" id="{38BBBB33-89DE-0CCC-5AEF-2F2A1AD4A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8" y="304006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0" name="Rectangle 97">
            <a:extLst>
              <a:ext uri="{FF2B5EF4-FFF2-40B4-BE49-F238E27FC236}">
                <a16:creationId xmlns:a16="http://schemas.microsoft.com/office/drawing/2014/main" id="{0C9E70D9-B35F-7E68-B8EC-BDCE0D3EC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3040063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1" name="Rectangle 98">
            <a:extLst>
              <a:ext uri="{FF2B5EF4-FFF2-40B4-BE49-F238E27FC236}">
                <a16:creationId xmlns:a16="http://schemas.microsoft.com/office/drawing/2014/main" id="{B6DD819B-A300-5C7C-270F-AF24A26BA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463" y="3040063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2" name="Rectangle 99">
            <a:extLst>
              <a:ext uri="{FF2B5EF4-FFF2-40B4-BE49-F238E27FC236}">
                <a16:creationId xmlns:a16="http://schemas.microsoft.com/office/drawing/2014/main" id="{6B10602D-3320-6FB5-C472-B2CCABB42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0" y="30400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3" name="Rectangle 100">
            <a:extLst>
              <a:ext uri="{FF2B5EF4-FFF2-40B4-BE49-F238E27FC236}">
                <a16:creationId xmlns:a16="http://schemas.microsoft.com/office/drawing/2014/main" id="{F0E04A3D-24ED-D4C7-0F5C-016C8A176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38" y="3040063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4" name="Rectangle 101">
            <a:extLst>
              <a:ext uri="{FF2B5EF4-FFF2-40B4-BE49-F238E27FC236}">
                <a16:creationId xmlns:a16="http://schemas.microsoft.com/office/drawing/2014/main" id="{A4E38938-A860-6D2D-2962-465F5CD71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3524250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5" name="Rectangle 102">
            <a:extLst>
              <a:ext uri="{FF2B5EF4-FFF2-40B4-BE49-F238E27FC236}">
                <a16:creationId xmlns:a16="http://schemas.microsoft.com/office/drawing/2014/main" id="{EB0AF4F8-8557-2A17-EE1F-855C8AC86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313" y="35242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6" name="Rectangle 103">
            <a:extLst>
              <a:ext uri="{FF2B5EF4-FFF2-40B4-BE49-F238E27FC236}">
                <a16:creationId xmlns:a16="http://schemas.microsoft.com/office/drawing/2014/main" id="{1F8C3BE4-18BF-9E9C-FCD2-D5E3F0F10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35242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7" name="Rectangle 104">
            <a:extLst>
              <a:ext uri="{FF2B5EF4-FFF2-40B4-BE49-F238E27FC236}">
                <a16:creationId xmlns:a16="http://schemas.microsoft.com/office/drawing/2014/main" id="{9EA6843A-71B0-02F8-4489-44863CED0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8" y="3524250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8" name="Rectangle 105">
            <a:extLst>
              <a:ext uri="{FF2B5EF4-FFF2-40B4-BE49-F238E27FC236}">
                <a16:creationId xmlns:a16="http://schemas.microsoft.com/office/drawing/2014/main" id="{25994BA1-16F9-5EB2-BD98-7A5532002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3524250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9" name="Rectangle 106">
            <a:extLst>
              <a:ext uri="{FF2B5EF4-FFF2-40B4-BE49-F238E27FC236}">
                <a16:creationId xmlns:a16="http://schemas.microsoft.com/office/drawing/2014/main" id="{027263B3-4D3D-2580-6FD0-AC52DF346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463" y="35242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0" name="Rectangle 107">
            <a:extLst>
              <a:ext uri="{FF2B5EF4-FFF2-40B4-BE49-F238E27FC236}">
                <a16:creationId xmlns:a16="http://schemas.microsoft.com/office/drawing/2014/main" id="{C43676EA-B056-C24D-3123-3B0C84CF5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0" y="35242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1" name="Rectangle 108">
            <a:extLst>
              <a:ext uri="{FF2B5EF4-FFF2-40B4-BE49-F238E27FC236}">
                <a16:creationId xmlns:a16="http://schemas.microsoft.com/office/drawing/2014/main" id="{7537E843-E1B4-6A61-DCB0-703CBF6DD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38" y="352425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2" name="Rectangle 109">
            <a:extLst>
              <a:ext uri="{FF2B5EF4-FFF2-40B4-BE49-F238E27FC236}">
                <a16:creationId xmlns:a16="http://schemas.microsoft.com/office/drawing/2014/main" id="{DA8F6BAB-B688-B496-092C-8BBC4C1E1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4014788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3" name="Rectangle 110">
            <a:extLst>
              <a:ext uri="{FF2B5EF4-FFF2-40B4-BE49-F238E27FC236}">
                <a16:creationId xmlns:a16="http://schemas.microsoft.com/office/drawing/2014/main" id="{CCB74A66-73EF-3910-FE83-CC91AD691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313" y="40147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4" name="Rectangle 111">
            <a:extLst>
              <a:ext uri="{FF2B5EF4-FFF2-40B4-BE49-F238E27FC236}">
                <a16:creationId xmlns:a16="http://schemas.microsoft.com/office/drawing/2014/main" id="{FA466553-573C-F0B3-DC67-C5F7C109B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0147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5" name="Rectangle 112">
            <a:extLst>
              <a:ext uri="{FF2B5EF4-FFF2-40B4-BE49-F238E27FC236}">
                <a16:creationId xmlns:a16="http://schemas.microsoft.com/office/drawing/2014/main" id="{401EC2BE-7E12-4F3B-E95F-2235244E1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8" y="4014788"/>
            <a:ext cx="492125" cy="492125"/>
          </a:xfrm>
          <a:prstGeom prst="rect">
            <a:avLst/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6" name="Rectangle 113">
            <a:extLst>
              <a:ext uri="{FF2B5EF4-FFF2-40B4-BE49-F238E27FC236}">
                <a16:creationId xmlns:a16="http://schemas.microsoft.com/office/drawing/2014/main" id="{119D6902-0078-FF13-8C21-DCDAA784D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4014788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7" name="Rectangle 114">
            <a:extLst>
              <a:ext uri="{FF2B5EF4-FFF2-40B4-BE49-F238E27FC236}">
                <a16:creationId xmlns:a16="http://schemas.microsoft.com/office/drawing/2014/main" id="{23C4AA13-35BB-5831-03A7-473F7E968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463" y="40147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8" name="Rectangle 115">
            <a:extLst>
              <a:ext uri="{FF2B5EF4-FFF2-40B4-BE49-F238E27FC236}">
                <a16:creationId xmlns:a16="http://schemas.microsoft.com/office/drawing/2014/main" id="{D19AC776-E6C9-80F9-22E6-20609C048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0" y="40147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9" name="Rectangle 116">
            <a:extLst>
              <a:ext uri="{FF2B5EF4-FFF2-40B4-BE49-F238E27FC236}">
                <a16:creationId xmlns:a16="http://schemas.microsoft.com/office/drawing/2014/main" id="{02217305-8AD4-867F-7E5B-CF172FA57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38" y="401478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0" name="Rectangle 117">
            <a:extLst>
              <a:ext uri="{FF2B5EF4-FFF2-40B4-BE49-F238E27FC236}">
                <a16:creationId xmlns:a16="http://schemas.microsoft.com/office/drawing/2014/main" id="{74CF4B59-BA68-34E5-6C3D-7F6C55C11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1" name="Rectangle 118">
            <a:extLst>
              <a:ext uri="{FF2B5EF4-FFF2-40B4-BE49-F238E27FC236}">
                <a16:creationId xmlns:a16="http://schemas.microsoft.com/office/drawing/2014/main" id="{4A28FD98-382B-9F18-F724-230A7491A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313" y="4495800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2" name="Rectangle 119">
            <a:extLst>
              <a:ext uri="{FF2B5EF4-FFF2-40B4-BE49-F238E27FC236}">
                <a16:creationId xmlns:a16="http://schemas.microsoft.com/office/drawing/2014/main" id="{176C5407-5D5B-1690-5F14-29F0C2BD7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495800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3" name="Rectangle 120">
            <a:extLst>
              <a:ext uri="{FF2B5EF4-FFF2-40B4-BE49-F238E27FC236}">
                <a16:creationId xmlns:a16="http://schemas.microsoft.com/office/drawing/2014/main" id="{175E0EAD-4D39-DC5F-6889-0682B6E1B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8" y="4495800"/>
            <a:ext cx="492125" cy="492125"/>
          </a:xfrm>
          <a:prstGeom prst="rect">
            <a:avLst/>
          </a:prstGeom>
          <a:solidFill>
            <a:srgbClr val="99CC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4" name="Rectangle 121">
            <a:extLst>
              <a:ext uri="{FF2B5EF4-FFF2-40B4-BE49-F238E27FC236}">
                <a16:creationId xmlns:a16="http://schemas.microsoft.com/office/drawing/2014/main" id="{1FC65E2B-1268-960E-135C-70F7D8D5B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5" name="Rectangle 122">
            <a:extLst>
              <a:ext uri="{FF2B5EF4-FFF2-40B4-BE49-F238E27FC236}">
                <a16:creationId xmlns:a16="http://schemas.microsoft.com/office/drawing/2014/main" id="{75A45C5F-517A-3125-9D85-915657A1D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463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6" name="Rectangle 123">
            <a:extLst>
              <a:ext uri="{FF2B5EF4-FFF2-40B4-BE49-F238E27FC236}">
                <a16:creationId xmlns:a16="http://schemas.microsoft.com/office/drawing/2014/main" id="{FCCE8ABA-42F8-171F-3180-BD70EE090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0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7" name="Rectangle 124">
            <a:extLst>
              <a:ext uri="{FF2B5EF4-FFF2-40B4-BE49-F238E27FC236}">
                <a16:creationId xmlns:a16="http://schemas.microsoft.com/office/drawing/2014/main" id="{EF43FE0E-BFF6-E019-F4C5-A3F4BBCD4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38" y="4495800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8" name="Rectangle 125">
            <a:extLst>
              <a:ext uri="{FF2B5EF4-FFF2-40B4-BE49-F238E27FC236}">
                <a16:creationId xmlns:a16="http://schemas.microsoft.com/office/drawing/2014/main" id="{B6724665-0662-DFD1-3384-A77D8A43D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9" name="Rectangle 126">
            <a:extLst>
              <a:ext uri="{FF2B5EF4-FFF2-40B4-BE49-F238E27FC236}">
                <a16:creationId xmlns:a16="http://schemas.microsoft.com/office/drawing/2014/main" id="{E4C1614D-16BF-3694-3C6B-45D618801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313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10" name="Rectangle 127">
            <a:extLst>
              <a:ext uri="{FF2B5EF4-FFF2-40B4-BE49-F238E27FC236}">
                <a16:creationId xmlns:a16="http://schemas.microsoft.com/office/drawing/2014/main" id="{F5754B06-3B81-6F5E-44EF-E6B42CD9E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850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11" name="Rectangle 128">
            <a:extLst>
              <a:ext uri="{FF2B5EF4-FFF2-40B4-BE49-F238E27FC236}">
                <a16:creationId xmlns:a16="http://schemas.microsoft.com/office/drawing/2014/main" id="{0132B22C-A7F7-E9EA-B643-B119C336D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388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12" name="Rectangle 129">
            <a:extLst>
              <a:ext uri="{FF2B5EF4-FFF2-40B4-BE49-F238E27FC236}">
                <a16:creationId xmlns:a16="http://schemas.microsoft.com/office/drawing/2014/main" id="{122361AF-3A40-50DF-C28F-EFE6F25D0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13" name="Rectangle 130">
            <a:extLst>
              <a:ext uri="{FF2B5EF4-FFF2-40B4-BE49-F238E27FC236}">
                <a16:creationId xmlns:a16="http://schemas.microsoft.com/office/drawing/2014/main" id="{5AE028DD-635A-7BF6-BBC2-B1F19727C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6463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14" name="Rectangle 131">
            <a:extLst>
              <a:ext uri="{FF2B5EF4-FFF2-40B4-BE49-F238E27FC236}">
                <a16:creationId xmlns:a16="http://schemas.microsoft.com/office/drawing/2014/main" id="{2C3733DA-2939-1162-CE47-708E64C34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0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15" name="Rectangle 132">
            <a:extLst>
              <a:ext uri="{FF2B5EF4-FFF2-40B4-BE49-F238E27FC236}">
                <a16:creationId xmlns:a16="http://schemas.microsoft.com/office/drawing/2014/main" id="{92653B75-B1D1-3775-6B00-FB6B77973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538" y="4986338"/>
            <a:ext cx="492125" cy="492125"/>
          </a:xfrm>
          <a:prstGeom prst="rect">
            <a:avLst/>
          </a:prstGeom>
          <a:solidFill>
            <a:srgbClr val="EAF1F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916" name="Group 133">
            <a:extLst>
              <a:ext uri="{FF2B5EF4-FFF2-40B4-BE49-F238E27FC236}">
                <a16:creationId xmlns:a16="http://schemas.microsoft.com/office/drawing/2014/main" id="{CCBDB05C-695B-EFCA-F8F9-B3774AC3C274}"/>
              </a:ext>
            </a:extLst>
          </p:cNvPr>
          <p:cNvGrpSpPr>
            <a:grpSpLocks/>
          </p:cNvGrpSpPr>
          <p:nvPr/>
        </p:nvGrpSpPr>
        <p:grpSpPr bwMode="auto">
          <a:xfrm>
            <a:off x="2454275" y="5702300"/>
            <a:ext cx="1081088" cy="1068388"/>
            <a:chOff x="1339" y="3268"/>
            <a:chExt cx="932" cy="921"/>
          </a:xfrm>
        </p:grpSpPr>
        <p:sp>
          <p:nvSpPr>
            <p:cNvPr id="917" name="Rectangle 134">
              <a:extLst>
                <a:ext uri="{FF2B5EF4-FFF2-40B4-BE49-F238E27FC236}">
                  <a16:creationId xmlns:a16="http://schemas.microsoft.com/office/drawing/2014/main" id="{78000D54-D951-E211-1A49-D96B4FAAB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18" name="Rectangle 135">
              <a:extLst>
                <a:ext uri="{FF2B5EF4-FFF2-40B4-BE49-F238E27FC236}">
                  <a16:creationId xmlns:a16="http://schemas.microsoft.com/office/drawing/2014/main" id="{42092864-9CB1-40EF-AC2C-6AE853509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19" name="Rectangle 136">
              <a:extLst>
                <a:ext uri="{FF2B5EF4-FFF2-40B4-BE49-F238E27FC236}">
                  <a16:creationId xmlns:a16="http://schemas.microsoft.com/office/drawing/2014/main" id="{36D8AB77-CFEB-5BDC-6B86-4AD3546F7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20" name="Rectangle 137">
              <a:extLst>
                <a:ext uri="{FF2B5EF4-FFF2-40B4-BE49-F238E27FC236}">
                  <a16:creationId xmlns:a16="http://schemas.microsoft.com/office/drawing/2014/main" id="{FFB209AA-47C5-E929-E30C-C1A122DE8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21" name="Rectangle 138">
              <a:extLst>
                <a:ext uri="{FF2B5EF4-FFF2-40B4-BE49-F238E27FC236}">
                  <a16:creationId xmlns:a16="http://schemas.microsoft.com/office/drawing/2014/main" id="{8F568225-C0DE-38D9-E2BB-12052923D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22" name="Rectangle 139">
              <a:extLst>
                <a:ext uri="{FF2B5EF4-FFF2-40B4-BE49-F238E27FC236}">
                  <a16:creationId xmlns:a16="http://schemas.microsoft.com/office/drawing/2014/main" id="{0AC94340-DB45-F144-C30E-43F437104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23" name="Rectangle 140">
              <a:extLst>
                <a:ext uri="{FF2B5EF4-FFF2-40B4-BE49-F238E27FC236}">
                  <a16:creationId xmlns:a16="http://schemas.microsoft.com/office/drawing/2014/main" id="{AEA0A782-A346-320C-B721-28D9CABB8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24" name="Rectangle 141">
              <a:extLst>
                <a:ext uri="{FF2B5EF4-FFF2-40B4-BE49-F238E27FC236}">
                  <a16:creationId xmlns:a16="http://schemas.microsoft.com/office/drawing/2014/main" id="{4029CE62-316A-CD8E-1771-3DB436891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25" name="Rectangle 142">
              <a:extLst>
                <a:ext uri="{FF2B5EF4-FFF2-40B4-BE49-F238E27FC236}">
                  <a16:creationId xmlns:a16="http://schemas.microsoft.com/office/drawing/2014/main" id="{2D21B940-921A-A2F8-8DD8-9C9B50E16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926" name="Text Box 143">
            <a:extLst>
              <a:ext uri="{FF2B5EF4-FFF2-40B4-BE49-F238E27FC236}">
                <a16:creationId xmlns:a16="http://schemas.microsoft.com/office/drawing/2014/main" id="{AB7FCA17-2F9B-4F49-7B41-C346EA617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425" y="1222375"/>
            <a:ext cx="167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/>
              <a:t>Original Image</a:t>
            </a:r>
            <a:endParaRPr lang="en-US" altLang="en-US"/>
          </a:p>
        </p:txBody>
      </p:sp>
      <p:sp>
        <p:nvSpPr>
          <p:cNvPr id="927" name="Text Box 144">
            <a:extLst>
              <a:ext uri="{FF2B5EF4-FFF2-40B4-BE49-F238E27FC236}">
                <a16:creationId xmlns:a16="http://schemas.microsoft.com/office/drawing/2014/main" id="{73FBB72C-BBFF-FCA9-208A-649FC4E33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2663" y="1241425"/>
            <a:ext cx="3930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/>
              <a:t>Processed Image With Dilated Pixels</a:t>
            </a:r>
            <a:endParaRPr lang="en-US" altLang="en-US"/>
          </a:p>
        </p:txBody>
      </p:sp>
      <p:cxnSp>
        <p:nvCxnSpPr>
          <p:cNvPr id="928" name="Straight Arrow Connector 927">
            <a:extLst>
              <a:ext uri="{FF2B5EF4-FFF2-40B4-BE49-F238E27FC236}">
                <a16:creationId xmlns:a16="http://schemas.microsoft.com/office/drawing/2014/main" id="{6A010272-11F5-0DF4-382F-0E5F539C56C2}"/>
              </a:ext>
            </a:extLst>
          </p:cNvPr>
          <p:cNvCxnSpPr>
            <a:cxnSpLocks/>
          </p:cNvCxnSpPr>
          <p:nvPr/>
        </p:nvCxnSpPr>
        <p:spPr>
          <a:xfrm flipV="1">
            <a:off x="7955280" y="1838960"/>
            <a:ext cx="1412240" cy="4165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9" name="TextBox 928">
            <a:extLst>
              <a:ext uri="{FF2B5EF4-FFF2-40B4-BE49-F238E27FC236}">
                <a16:creationId xmlns:a16="http://schemas.microsoft.com/office/drawing/2014/main" id="{F15CB94E-38D3-CCB4-8441-E344F6EDBEE6}"/>
              </a:ext>
            </a:extLst>
          </p:cNvPr>
          <p:cNvSpPr txBox="1"/>
          <p:nvPr/>
        </p:nvSpPr>
        <p:spPr>
          <a:xfrm>
            <a:off x="9367520" y="1222375"/>
            <a:ext cx="1747520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Pixels have been added to the object in output which hit</a:t>
            </a:r>
          </a:p>
        </p:txBody>
      </p:sp>
      <p:cxnSp>
        <p:nvCxnSpPr>
          <p:cNvPr id="930" name="Straight Arrow Connector 929">
            <a:extLst>
              <a:ext uri="{FF2B5EF4-FFF2-40B4-BE49-F238E27FC236}">
                <a16:creationId xmlns:a16="http://schemas.microsoft.com/office/drawing/2014/main" id="{AC7D2A59-4A61-1EDB-6FC3-BFD705C000D3}"/>
              </a:ext>
            </a:extLst>
          </p:cNvPr>
          <p:cNvCxnSpPr>
            <a:cxnSpLocks/>
          </p:cNvCxnSpPr>
          <p:nvPr/>
        </p:nvCxnSpPr>
        <p:spPr>
          <a:xfrm>
            <a:off x="6553200" y="3309020"/>
            <a:ext cx="2814320" cy="3546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1" name="TextBox 930">
            <a:extLst>
              <a:ext uri="{FF2B5EF4-FFF2-40B4-BE49-F238E27FC236}">
                <a16:creationId xmlns:a16="http://schemas.microsoft.com/office/drawing/2014/main" id="{D8D62ED0-2C23-3E31-8518-66048C77A7AA}"/>
              </a:ext>
            </a:extLst>
          </p:cNvPr>
          <p:cNvSpPr txBox="1"/>
          <p:nvPr/>
        </p:nvSpPr>
        <p:spPr>
          <a:xfrm>
            <a:off x="9367520" y="3047065"/>
            <a:ext cx="1747520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Pixels have been remained in output which hit</a:t>
            </a:r>
          </a:p>
        </p:txBody>
      </p:sp>
      <p:sp>
        <p:nvSpPr>
          <p:cNvPr id="932" name="TextBox 931">
            <a:extLst>
              <a:ext uri="{FF2B5EF4-FFF2-40B4-BE49-F238E27FC236}">
                <a16:creationId xmlns:a16="http://schemas.microsoft.com/office/drawing/2014/main" id="{7FBBAE54-795F-302D-9F20-B5FCF61146C6}"/>
              </a:ext>
            </a:extLst>
          </p:cNvPr>
          <p:cNvSpPr txBox="1"/>
          <p:nvPr/>
        </p:nvSpPr>
        <p:spPr>
          <a:xfrm>
            <a:off x="9367520" y="4412032"/>
            <a:ext cx="174752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Overall Object get bigger</a:t>
            </a:r>
          </a:p>
        </p:txBody>
      </p:sp>
    </p:spTree>
    <p:extLst>
      <p:ext uri="{BB962C8B-B14F-4D97-AF65-F5344CB8AC3E}">
        <p14:creationId xmlns:p14="http://schemas.microsoft.com/office/powerpoint/2010/main" val="4100932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98886-3D88-9482-F5B1-BEBDC9A4A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F997-EF0D-1394-D933-ACFEA8475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IE" altLang="en-US" sz="2800" b="1" dirty="0">
                <a:ea typeface="ＭＳ Ｐゴシック" panose="020B0600070205080204" pitchFamily="34" charset="-128"/>
              </a:rPr>
              <a:t>2D Dilation </a:t>
            </a:r>
            <a:r>
              <a:rPr lang="en-IE" altLang="en-US" sz="2800" dirty="0">
                <a:ea typeface="ＭＳ Ｐゴシック" panose="020B0600070205080204" pitchFamily="34" charset="-128"/>
              </a:rPr>
              <a:t>(</a:t>
            </a:r>
            <a:r>
              <a:rPr lang="en-US" altLang="en-US" sz="2800" dirty="0"/>
              <a:t>based on “Hit”)</a:t>
            </a:r>
            <a:endParaRPr lang="en-US" sz="2800" b="1" dirty="0"/>
          </a:p>
        </p:txBody>
      </p:sp>
      <p:pic>
        <p:nvPicPr>
          <p:cNvPr id="17" name="Picture 3" descr="kern3x3">
            <a:extLst>
              <a:ext uri="{FF2B5EF4-FFF2-40B4-BE49-F238E27FC236}">
                <a16:creationId xmlns:a16="http://schemas.microsoft.com/office/drawing/2014/main" id="{09D4B978-E34E-AF6C-65EF-84C94F92F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00"/>
          <a:stretch>
            <a:fillRect/>
          </a:stretch>
        </p:blipFill>
        <p:spPr bwMode="auto">
          <a:xfrm>
            <a:off x="762000" y="3565525"/>
            <a:ext cx="1600200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 descr="diltbin">
            <a:extLst>
              <a:ext uri="{FF2B5EF4-FFF2-40B4-BE49-F238E27FC236}">
                <a16:creationId xmlns:a16="http://schemas.microsoft.com/office/drawing/2014/main" id="{DFC7FA52-AB77-6010-E01C-7C6064471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2952750"/>
            <a:ext cx="554355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5">
            <a:extLst>
              <a:ext uri="{FF2B5EF4-FFF2-40B4-BE49-F238E27FC236}">
                <a16:creationId xmlns:a16="http://schemas.microsoft.com/office/drawing/2014/main" id="{E2F90828-12E8-3CE3-E744-628A5D932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906" y="5125720"/>
            <a:ext cx="2592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da-DK" altLang="en-US" dirty="0"/>
              <a:t>Structuring element</a:t>
            </a:r>
          </a:p>
        </p:txBody>
      </p:sp>
      <p:sp>
        <p:nvSpPr>
          <p:cNvPr id="24" name="Text Box 6">
            <a:extLst>
              <a:ext uri="{FF2B5EF4-FFF2-40B4-BE49-F238E27FC236}">
                <a16:creationId xmlns:a16="http://schemas.microsoft.com/office/drawing/2014/main" id="{304E3A44-FFD6-4D7C-AD8D-FFD32D2C2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430" y="5354320"/>
            <a:ext cx="48212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da-DK" altLang="en-US" dirty="0"/>
              <a:t> </a:t>
            </a:r>
            <a:r>
              <a:rPr lang="en-US" altLang="en-US" dirty="0"/>
              <a:t>Objects are merged (holes are filled)</a:t>
            </a:r>
          </a:p>
          <a:p>
            <a:pPr eaLnBrk="1" hangingPunct="1">
              <a:buFontTx/>
              <a:buChar char="•"/>
            </a:pPr>
            <a:r>
              <a:rPr lang="en-US" altLang="en-US" dirty="0"/>
              <a:t> Sharp corners are preserved</a:t>
            </a:r>
          </a:p>
        </p:txBody>
      </p:sp>
      <p:graphicFrame>
        <p:nvGraphicFramePr>
          <p:cNvPr id="26" name="Object 7">
            <a:extLst>
              <a:ext uri="{FF2B5EF4-FFF2-40B4-BE49-F238E27FC236}">
                <a16:creationId xmlns:a16="http://schemas.microsoft.com/office/drawing/2014/main" id="{6EF5357B-B600-1560-C080-A04EC60470A1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043726"/>
              </p:ext>
            </p:extLst>
          </p:nvPr>
        </p:nvGraphicFramePr>
        <p:xfrm>
          <a:off x="3769550" y="1885950"/>
          <a:ext cx="365760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Ligning" r:id="rId5" imgW="1409400" imgH="203040" progId="Equation.3">
                  <p:embed/>
                </p:oleObj>
              </mc:Choice>
              <mc:Fallback>
                <p:oleObj name="Ligning" r:id="rId5" imgW="1409400" imgH="203040" progId="Equation.3">
                  <p:embed/>
                  <p:pic>
                    <p:nvPicPr>
                      <p:cNvPr id="3074" name="Object 7">
                        <a:extLst>
                          <a:ext uri="{FF2B5EF4-FFF2-40B4-BE49-F238E27FC236}">
                            <a16:creationId xmlns:a16="http://schemas.microsoft.com/office/drawing/2014/main" id="{7A97817F-7B62-7BD7-44CA-FE4B8DFE26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550" y="1885950"/>
                        <a:ext cx="365760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0048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</a:t>
            </a:fld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4D38FF34-53F6-35C1-F328-A7D7F9C58DBC}"/>
              </a:ext>
            </a:extLst>
          </p:cNvPr>
          <p:cNvSpPr txBox="1">
            <a:spLocks/>
          </p:cNvSpPr>
          <p:nvPr/>
        </p:nvSpPr>
        <p:spPr>
          <a:xfrm>
            <a:off x="560488" y="589044"/>
            <a:ext cx="3717079" cy="5686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Overview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2EA6BF-1BE7-A300-D94A-4C17670A5650}"/>
              </a:ext>
            </a:extLst>
          </p:cNvPr>
          <p:cNvGrpSpPr/>
          <p:nvPr/>
        </p:nvGrpSpPr>
        <p:grpSpPr>
          <a:xfrm>
            <a:off x="586571" y="35964"/>
            <a:ext cx="10445046" cy="6786071"/>
            <a:chOff x="1061402" y="53874"/>
            <a:chExt cx="10445046" cy="678607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4AB2FCA-6063-286E-E4A8-C19CFED559E8}"/>
                </a:ext>
              </a:extLst>
            </p:cNvPr>
            <p:cNvGrpSpPr/>
            <p:nvPr/>
          </p:nvGrpSpPr>
          <p:grpSpPr>
            <a:xfrm>
              <a:off x="3641487" y="994080"/>
              <a:ext cx="4909026" cy="4869839"/>
              <a:chOff x="3479749" y="346711"/>
              <a:chExt cx="5436551" cy="5393153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8C40819-2789-C793-A1A3-9983A4C80434}"/>
                  </a:ext>
                </a:extLst>
              </p:cNvPr>
              <p:cNvSpPr/>
              <p:nvPr/>
            </p:nvSpPr>
            <p:spPr>
              <a:xfrm rot="5400000">
                <a:off x="5299709" y="382906"/>
                <a:ext cx="2346960" cy="2274570"/>
              </a:xfrm>
              <a:custGeom>
                <a:avLst/>
                <a:gdLst>
                  <a:gd name="connsiteX0" fmla="*/ 459122 w 2346960"/>
                  <a:gd name="connsiteY0" fmla="*/ 0 h 2274570"/>
                  <a:gd name="connsiteX1" fmla="*/ 2346960 w 2346960"/>
                  <a:gd name="connsiteY1" fmla="*/ 0 h 2274570"/>
                  <a:gd name="connsiteX2" fmla="*/ 2346960 w 2346960"/>
                  <a:gd name="connsiteY2" fmla="*/ 22003 h 2274570"/>
                  <a:gd name="connsiteX3" fmla="*/ 16810 w 2346960"/>
                  <a:gd name="connsiteY3" fmla="*/ 2274570 h 2274570"/>
                  <a:gd name="connsiteX4" fmla="*/ 0 w 2346960"/>
                  <a:gd name="connsiteY4" fmla="*/ 2274570 h 2274570"/>
                  <a:gd name="connsiteX5" fmla="*/ 0 w 2346960"/>
                  <a:gd name="connsiteY5" fmla="*/ 459122 h 2274570"/>
                  <a:gd name="connsiteX6" fmla="*/ 459122 w 2346960"/>
                  <a:gd name="connsiteY6" fmla="*/ 0 h 227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6960" h="2274570">
                    <a:moveTo>
                      <a:pt x="459122" y="0"/>
                    </a:moveTo>
                    <a:lnTo>
                      <a:pt x="2346960" y="0"/>
                    </a:lnTo>
                    <a:lnTo>
                      <a:pt x="2346960" y="22003"/>
                    </a:lnTo>
                    <a:lnTo>
                      <a:pt x="16810" y="2274570"/>
                    </a:lnTo>
                    <a:lnTo>
                      <a:pt x="0" y="2274570"/>
                    </a:lnTo>
                    <a:lnTo>
                      <a:pt x="0" y="459122"/>
                    </a:lnTo>
                    <a:cubicBezTo>
                      <a:pt x="0" y="205556"/>
                      <a:pt x="205556" y="0"/>
                      <a:pt x="459122" y="0"/>
                    </a:cubicBezTo>
                    <a:close/>
                  </a:path>
                </a:pathLst>
              </a:custGeom>
              <a:solidFill>
                <a:srgbClr val="3F2977"/>
              </a:solidFill>
              <a:ln>
                <a:solidFill>
                  <a:srgbClr val="4A3D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K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D7C4E42-154A-1A63-E8E1-CBC336250740}"/>
                  </a:ext>
                </a:extLst>
              </p:cNvPr>
              <p:cNvSpPr/>
              <p:nvPr/>
            </p:nvSpPr>
            <p:spPr>
              <a:xfrm rot="8018252">
                <a:off x="6304647" y="966520"/>
                <a:ext cx="2346960" cy="2274570"/>
              </a:xfrm>
              <a:custGeom>
                <a:avLst/>
                <a:gdLst>
                  <a:gd name="connsiteX0" fmla="*/ 459122 w 2346960"/>
                  <a:gd name="connsiteY0" fmla="*/ 0 h 2274570"/>
                  <a:gd name="connsiteX1" fmla="*/ 2346960 w 2346960"/>
                  <a:gd name="connsiteY1" fmla="*/ 0 h 2274570"/>
                  <a:gd name="connsiteX2" fmla="*/ 2346960 w 2346960"/>
                  <a:gd name="connsiteY2" fmla="*/ 22003 h 2274570"/>
                  <a:gd name="connsiteX3" fmla="*/ 16810 w 2346960"/>
                  <a:gd name="connsiteY3" fmla="*/ 2274570 h 2274570"/>
                  <a:gd name="connsiteX4" fmla="*/ 0 w 2346960"/>
                  <a:gd name="connsiteY4" fmla="*/ 2274570 h 2274570"/>
                  <a:gd name="connsiteX5" fmla="*/ 0 w 2346960"/>
                  <a:gd name="connsiteY5" fmla="*/ 459122 h 2274570"/>
                  <a:gd name="connsiteX6" fmla="*/ 459122 w 2346960"/>
                  <a:gd name="connsiteY6" fmla="*/ 0 h 227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6960" h="2274570">
                    <a:moveTo>
                      <a:pt x="459122" y="0"/>
                    </a:moveTo>
                    <a:lnTo>
                      <a:pt x="2346960" y="0"/>
                    </a:lnTo>
                    <a:lnTo>
                      <a:pt x="2346960" y="22003"/>
                    </a:lnTo>
                    <a:lnTo>
                      <a:pt x="16810" y="2274570"/>
                    </a:lnTo>
                    <a:lnTo>
                      <a:pt x="0" y="2274570"/>
                    </a:lnTo>
                    <a:lnTo>
                      <a:pt x="0" y="459122"/>
                    </a:lnTo>
                    <a:cubicBezTo>
                      <a:pt x="0" y="205556"/>
                      <a:pt x="205556" y="0"/>
                      <a:pt x="459122" y="0"/>
                    </a:cubicBezTo>
                    <a:close/>
                  </a:path>
                </a:pathLst>
              </a:custGeom>
              <a:solidFill>
                <a:srgbClr val="4F339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K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4C8BEAA-E463-465F-168F-E2B06082E7B1}"/>
                  </a:ext>
                </a:extLst>
              </p:cNvPr>
              <p:cNvSpPr/>
              <p:nvPr/>
            </p:nvSpPr>
            <p:spPr>
              <a:xfrm rot="10800000">
                <a:off x="6569340" y="2103805"/>
                <a:ext cx="2346960" cy="2274570"/>
              </a:xfrm>
              <a:custGeom>
                <a:avLst/>
                <a:gdLst>
                  <a:gd name="connsiteX0" fmla="*/ 459122 w 2346960"/>
                  <a:gd name="connsiteY0" fmla="*/ 0 h 2274570"/>
                  <a:gd name="connsiteX1" fmla="*/ 2346960 w 2346960"/>
                  <a:gd name="connsiteY1" fmla="*/ 0 h 2274570"/>
                  <a:gd name="connsiteX2" fmla="*/ 2346960 w 2346960"/>
                  <a:gd name="connsiteY2" fmla="*/ 22003 h 2274570"/>
                  <a:gd name="connsiteX3" fmla="*/ 16810 w 2346960"/>
                  <a:gd name="connsiteY3" fmla="*/ 2274570 h 2274570"/>
                  <a:gd name="connsiteX4" fmla="*/ 0 w 2346960"/>
                  <a:gd name="connsiteY4" fmla="*/ 2274570 h 2274570"/>
                  <a:gd name="connsiteX5" fmla="*/ 0 w 2346960"/>
                  <a:gd name="connsiteY5" fmla="*/ 459122 h 2274570"/>
                  <a:gd name="connsiteX6" fmla="*/ 459122 w 2346960"/>
                  <a:gd name="connsiteY6" fmla="*/ 0 h 227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6960" h="2274570">
                    <a:moveTo>
                      <a:pt x="459122" y="0"/>
                    </a:moveTo>
                    <a:lnTo>
                      <a:pt x="2346960" y="0"/>
                    </a:lnTo>
                    <a:lnTo>
                      <a:pt x="2346960" y="22003"/>
                    </a:lnTo>
                    <a:lnTo>
                      <a:pt x="16810" y="2274570"/>
                    </a:lnTo>
                    <a:lnTo>
                      <a:pt x="0" y="2274570"/>
                    </a:lnTo>
                    <a:lnTo>
                      <a:pt x="0" y="459122"/>
                    </a:lnTo>
                    <a:cubicBezTo>
                      <a:pt x="0" y="205556"/>
                      <a:pt x="205556" y="0"/>
                      <a:pt x="459122" y="0"/>
                    </a:cubicBezTo>
                    <a:close/>
                  </a:path>
                </a:pathLst>
              </a:custGeom>
              <a:solidFill>
                <a:srgbClr val="603EB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K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3B9927B-4C15-C2D2-BEF5-0FE944B228E4}"/>
                  </a:ext>
                </a:extLst>
              </p:cNvPr>
              <p:cNvSpPr/>
              <p:nvPr/>
            </p:nvSpPr>
            <p:spPr>
              <a:xfrm rot="13455995">
                <a:off x="5905830" y="3165818"/>
                <a:ext cx="2346960" cy="2274570"/>
              </a:xfrm>
              <a:custGeom>
                <a:avLst/>
                <a:gdLst>
                  <a:gd name="connsiteX0" fmla="*/ 459122 w 2346960"/>
                  <a:gd name="connsiteY0" fmla="*/ 0 h 2274570"/>
                  <a:gd name="connsiteX1" fmla="*/ 2346960 w 2346960"/>
                  <a:gd name="connsiteY1" fmla="*/ 0 h 2274570"/>
                  <a:gd name="connsiteX2" fmla="*/ 2346960 w 2346960"/>
                  <a:gd name="connsiteY2" fmla="*/ 22003 h 2274570"/>
                  <a:gd name="connsiteX3" fmla="*/ 16810 w 2346960"/>
                  <a:gd name="connsiteY3" fmla="*/ 2274570 h 2274570"/>
                  <a:gd name="connsiteX4" fmla="*/ 0 w 2346960"/>
                  <a:gd name="connsiteY4" fmla="*/ 2274570 h 2274570"/>
                  <a:gd name="connsiteX5" fmla="*/ 0 w 2346960"/>
                  <a:gd name="connsiteY5" fmla="*/ 459122 h 2274570"/>
                  <a:gd name="connsiteX6" fmla="*/ 459122 w 2346960"/>
                  <a:gd name="connsiteY6" fmla="*/ 0 h 227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6960" h="2274570">
                    <a:moveTo>
                      <a:pt x="459122" y="0"/>
                    </a:moveTo>
                    <a:lnTo>
                      <a:pt x="2346960" y="0"/>
                    </a:lnTo>
                    <a:lnTo>
                      <a:pt x="2346960" y="22003"/>
                    </a:lnTo>
                    <a:lnTo>
                      <a:pt x="16810" y="2274570"/>
                    </a:lnTo>
                    <a:lnTo>
                      <a:pt x="0" y="2274570"/>
                    </a:lnTo>
                    <a:lnTo>
                      <a:pt x="0" y="459122"/>
                    </a:lnTo>
                    <a:cubicBezTo>
                      <a:pt x="0" y="205556"/>
                      <a:pt x="205556" y="0"/>
                      <a:pt x="459122" y="0"/>
                    </a:cubicBezTo>
                    <a:close/>
                  </a:path>
                </a:pathLst>
              </a:custGeom>
              <a:solidFill>
                <a:srgbClr val="7759C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K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02B642B-4CDD-6E3C-8FC1-60532B52DDE4}"/>
                  </a:ext>
                </a:extLst>
              </p:cNvPr>
              <p:cNvSpPr/>
              <p:nvPr/>
            </p:nvSpPr>
            <p:spPr>
              <a:xfrm rot="16200000">
                <a:off x="4787460" y="3429099"/>
                <a:ext cx="2346960" cy="2274570"/>
              </a:xfrm>
              <a:custGeom>
                <a:avLst/>
                <a:gdLst>
                  <a:gd name="connsiteX0" fmla="*/ 459122 w 2346960"/>
                  <a:gd name="connsiteY0" fmla="*/ 0 h 2274570"/>
                  <a:gd name="connsiteX1" fmla="*/ 2346960 w 2346960"/>
                  <a:gd name="connsiteY1" fmla="*/ 0 h 2274570"/>
                  <a:gd name="connsiteX2" fmla="*/ 2346960 w 2346960"/>
                  <a:gd name="connsiteY2" fmla="*/ 22003 h 2274570"/>
                  <a:gd name="connsiteX3" fmla="*/ 16810 w 2346960"/>
                  <a:gd name="connsiteY3" fmla="*/ 2274570 h 2274570"/>
                  <a:gd name="connsiteX4" fmla="*/ 0 w 2346960"/>
                  <a:gd name="connsiteY4" fmla="*/ 2274570 h 2274570"/>
                  <a:gd name="connsiteX5" fmla="*/ 0 w 2346960"/>
                  <a:gd name="connsiteY5" fmla="*/ 459122 h 2274570"/>
                  <a:gd name="connsiteX6" fmla="*/ 459122 w 2346960"/>
                  <a:gd name="connsiteY6" fmla="*/ 0 h 227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6960" h="2274570">
                    <a:moveTo>
                      <a:pt x="459122" y="0"/>
                    </a:moveTo>
                    <a:lnTo>
                      <a:pt x="2346960" y="0"/>
                    </a:lnTo>
                    <a:lnTo>
                      <a:pt x="2346960" y="22003"/>
                    </a:lnTo>
                    <a:lnTo>
                      <a:pt x="16810" y="2274570"/>
                    </a:lnTo>
                    <a:lnTo>
                      <a:pt x="0" y="2274570"/>
                    </a:lnTo>
                    <a:lnTo>
                      <a:pt x="0" y="459122"/>
                    </a:lnTo>
                    <a:cubicBezTo>
                      <a:pt x="0" y="205556"/>
                      <a:pt x="205556" y="0"/>
                      <a:pt x="459122" y="0"/>
                    </a:cubicBezTo>
                    <a:close/>
                  </a:path>
                </a:pathLst>
              </a:custGeom>
              <a:solidFill>
                <a:srgbClr val="9178D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K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EBACFF9-CB0F-63E0-12E2-07500CC11A33}"/>
                  </a:ext>
                </a:extLst>
              </p:cNvPr>
              <p:cNvSpPr/>
              <p:nvPr/>
            </p:nvSpPr>
            <p:spPr>
              <a:xfrm rot="18812218">
                <a:off x="3744558" y="2801462"/>
                <a:ext cx="2346960" cy="2274570"/>
              </a:xfrm>
              <a:custGeom>
                <a:avLst/>
                <a:gdLst>
                  <a:gd name="connsiteX0" fmla="*/ 459122 w 2346960"/>
                  <a:gd name="connsiteY0" fmla="*/ 0 h 2274570"/>
                  <a:gd name="connsiteX1" fmla="*/ 2346960 w 2346960"/>
                  <a:gd name="connsiteY1" fmla="*/ 0 h 2274570"/>
                  <a:gd name="connsiteX2" fmla="*/ 2346960 w 2346960"/>
                  <a:gd name="connsiteY2" fmla="*/ 22003 h 2274570"/>
                  <a:gd name="connsiteX3" fmla="*/ 16810 w 2346960"/>
                  <a:gd name="connsiteY3" fmla="*/ 2274570 h 2274570"/>
                  <a:gd name="connsiteX4" fmla="*/ 0 w 2346960"/>
                  <a:gd name="connsiteY4" fmla="*/ 2274570 h 2274570"/>
                  <a:gd name="connsiteX5" fmla="*/ 0 w 2346960"/>
                  <a:gd name="connsiteY5" fmla="*/ 459122 h 2274570"/>
                  <a:gd name="connsiteX6" fmla="*/ 459122 w 2346960"/>
                  <a:gd name="connsiteY6" fmla="*/ 0 h 227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6960" h="2274570">
                    <a:moveTo>
                      <a:pt x="459122" y="0"/>
                    </a:moveTo>
                    <a:lnTo>
                      <a:pt x="2346960" y="0"/>
                    </a:lnTo>
                    <a:lnTo>
                      <a:pt x="2346960" y="22003"/>
                    </a:lnTo>
                    <a:lnTo>
                      <a:pt x="16810" y="2274570"/>
                    </a:lnTo>
                    <a:lnTo>
                      <a:pt x="0" y="2274570"/>
                    </a:lnTo>
                    <a:lnTo>
                      <a:pt x="0" y="459122"/>
                    </a:lnTo>
                    <a:cubicBezTo>
                      <a:pt x="0" y="205556"/>
                      <a:pt x="205556" y="0"/>
                      <a:pt x="459122" y="0"/>
                    </a:cubicBezTo>
                    <a:close/>
                  </a:path>
                </a:pathLst>
              </a:custGeom>
              <a:solidFill>
                <a:srgbClr val="AB98D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K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2963103-FEFF-4523-834C-7C4944E1FBEF}"/>
                  </a:ext>
                </a:extLst>
              </p:cNvPr>
              <p:cNvSpPr/>
              <p:nvPr/>
            </p:nvSpPr>
            <p:spPr>
              <a:xfrm>
                <a:off x="3479749" y="1639905"/>
                <a:ext cx="2346960" cy="2274570"/>
              </a:xfrm>
              <a:custGeom>
                <a:avLst/>
                <a:gdLst>
                  <a:gd name="connsiteX0" fmla="*/ 459122 w 2346960"/>
                  <a:gd name="connsiteY0" fmla="*/ 0 h 2274570"/>
                  <a:gd name="connsiteX1" fmla="*/ 2346960 w 2346960"/>
                  <a:gd name="connsiteY1" fmla="*/ 0 h 2274570"/>
                  <a:gd name="connsiteX2" fmla="*/ 2346960 w 2346960"/>
                  <a:gd name="connsiteY2" fmla="*/ 22003 h 2274570"/>
                  <a:gd name="connsiteX3" fmla="*/ 16810 w 2346960"/>
                  <a:gd name="connsiteY3" fmla="*/ 2274570 h 2274570"/>
                  <a:gd name="connsiteX4" fmla="*/ 0 w 2346960"/>
                  <a:gd name="connsiteY4" fmla="*/ 2274570 h 2274570"/>
                  <a:gd name="connsiteX5" fmla="*/ 0 w 2346960"/>
                  <a:gd name="connsiteY5" fmla="*/ 459122 h 2274570"/>
                  <a:gd name="connsiteX6" fmla="*/ 459122 w 2346960"/>
                  <a:gd name="connsiteY6" fmla="*/ 0 h 2274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46960" h="2274570">
                    <a:moveTo>
                      <a:pt x="459122" y="0"/>
                    </a:moveTo>
                    <a:lnTo>
                      <a:pt x="2346960" y="0"/>
                    </a:lnTo>
                    <a:lnTo>
                      <a:pt x="2346960" y="22003"/>
                    </a:lnTo>
                    <a:lnTo>
                      <a:pt x="16810" y="2274570"/>
                    </a:lnTo>
                    <a:lnTo>
                      <a:pt x="0" y="2274570"/>
                    </a:lnTo>
                    <a:lnTo>
                      <a:pt x="0" y="459122"/>
                    </a:lnTo>
                    <a:cubicBezTo>
                      <a:pt x="0" y="205556"/>
                      <a:pt x="205556" y="0"/>
                      <a:pt x="459122" y="0"/>
                    </a:cubicBezTo>
                    <a:close/>
                  </a:path>
                </a:pathLst>
              </a:custGeom>
              <a:solidFill>
                <a:srgbClr val="C5B8E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PK" dirty="0"/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664517F6-D2EC-A4FD-7D98-93EA5BEB4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35337" y="2001677"/>
                <a:ext cx="595157" cy="595157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8397B079-F83B-A94C-5FEC-4B04925B4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3830" y="3737910"/>
                <a:ext cx="595157" cy="595157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AC52CD57-4932-A085-D955-139CE8401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72180" y="4778459"/>
                <a:ext cx="595157" cy="595157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3B809C7C-95D5-6F13-7B1A-9F87A2A52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2066" y="4528566"/>
                <a:ext cx="595157" cy="595157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9CF02D8B-58E8-C432-5C98-63F2A31BA7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18084" y="3265742"/>
                <a:ext cx="595157" cy="595157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DF877BCC-2CE6-1FE6-FA7B-9D60AD210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42820" y="1715376"/>
                <a:ext cx="595157" cy="595157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6612D0B7-4235-0E5B-A93F-42B3631EB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73189" y="691595"/>
                <a:ext cx="595158" cy="595158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06DEBEA-793A-64F7-E825-14F388F08547}"/>
                </a:ext>
              </a:extLst>
            </p:cNvPr>
            <p:cNvSpPr txBox="1"/>
            <p:nvPr/>
          </p:nvSpPr>
          <p:spPr>
            <a:xfrm>
              <a:off x="2874866" y="2444286"/>
              <a:ext cx="5803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C5B8E7"/>
                  </a:solidFill>
                </a:rPr>
                <a:t>1</a:t>
              </a:r>
              <a:endParaRPr lang="en-PK" dirty="0">
                <a:solidFill>
                  <a:srgbClr val="C5B8E7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457AFE-1B85-CA33-E73B-8363D7A897BB}"/>
                </a:ext>
              </a:extLst>
            </p:cNvPr>
            <p:cNvSpPr txBox="1"/>
            <p:nvPr/>
          </p:nvSpPr>
          <p:spPr>
            <a:xfrm>
              <a:off x="3176420" y="4492399"/>
              <a:ext cx="5803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AB98DC"/>
                  </a:solidFill>
                </a:rPr>
                <a:t>2</a:t>
              </a:r>
              <a:endParaRPr lang="en-PK" dirty="0">
                <a:solidFill>
                  <a:srgbClr val="AB98DC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536542-3FAE-604C-FAEB-709ECC16F1CA}"/>
                </a:ext>
              </a:extLst>
            </p:cNvPr>
            <p:cNvSpPr txBox="1"/>
            <p:nvPr/>
          </p:nvSpPr>
          <p:spPr>
            <a:xfrm>
              <a:off x="5637321" y="5824282"/>
              <a:ext cx="5803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9178D1"/>
                  </a:solidFill>
                </a:rPr>
                <a:t>3</a:t>
              </a:r>
              <a:endParaRPr lang="en-PK" dirty="0">
                <a:solidFill>
                  <a:srgbClr val="9178D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5A10D5D-A783-EEB8-0530-2FD3B0B2251C}"/>
                </a:ext>
              </a:extLst>
            </p:cNvPr>
            <p:cNvSpPr txBox="1"/>
            <p:nvPr/>
          </p:nvSpPr>
          <p:spPr>
            <a:xfrm>
              <a:off x="7787012" y="4954631"/>
              <a:ext cx="5803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7759C6"/>
                  </a:solidFill>
                </a:rPr>
                <a:t>4</a:t>
              </a:r>
              <a:endParaRPr lang="en-PK" dirty="0">
                <a:solidFill>
                  <a:srgbClr val="7759C6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7150A4-25AC-A11C-15DD-DD8AFF5784B3}"/>
                </a:ext>
              </a:extLst>
            </p:cNvPr>
            <p:cNvSpPr txBox="1"/>
            <p:nvPr/>
          </p:nvSpPr>
          <p:spPr>
            <a:xfrm>
              <a:off x="8683551" y="3151613"/>
              <a:ext cx="5803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603EB6"/>
                  </a:solidFill>
                </a:rPr>
                <a:t>5</a:t>
              </a:r>
              <a:endParaRPr lang="en-PK" dirty="0">
                <a:solidFill>
                  <a:srgbClr val="603EB6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79A694-89EB-8317-0F48-BF31BC54C7E5}"/>
                </a:ext>
              </a:extLst>
            </p:cNvPr>
            <p:cNvSpPr txBox="1"/>
            <p:nvPr/>
          </p:nvSpPr>
          <p:spPr>
            <a:xfrm>
              <a:off x="8186564" y="1168632"/>
              <a:ext cx="5803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4F3396"/>
                  </a:solidFill>
                </a:rPr>
                <a:t>6</a:t>
              </a:r>
              <a:endParaRPr lang="en-PK" dirty="0">
                <a:solidFill>
                  <a:srgbClr val="4F3396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0551C83-8CE1-F904-47B6-99DDA850D43D}"/>
                </a:ext>
              </a:extLst>
            </p:cNvPr>
            <p:cNvSpPr txBox="1"/>
            <p:nvPr/>
          </p:nvSpPr>
          <p:spPr>
            <a:xfrm>
              <a:off x="6165436" y="53874"/>
              <a:ext cx="5803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rgbClr val="3F2977"/>
                  </a:solidFill>
                </a:rPr>
                <a:t>7</a:t>
              </a:r>
              <a:endParaRPr lang="en-PK" dirty="0">
                <a:solidFill>
                  <a:srgbClr val="3F2977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0D68057-8C1C-60D1-6616-752AEB16DDD0}"/>
                </a:ext>
              </a:extLst>
            </p:cNvPr>
            <p:cNvSpPr txBox="1"/>
            <p:nvPr/>
          </p:nvSpPr>
          <p:spPr>
            <a:xfrm>
              <a:off x="1061402" y="2642637"/>
              <a:ext cx="1850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Introduction</a:t>
              </a:r>
              <a:endParaRPr lang="en-PK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F666F1-ED13-EBD6-5603-F8A09A585AD7}"/>
                </a:ext>
              </a:extLst>
            </p:cNvPr>
            <p:cNvSpPr txBox="1"/>
            <p:nvPr/>
          </p:nvSpPr>
          <p:spPr>
            <a:xfrm>
              <a:off x="1362956" y="4661233"/>
              <a:ext cx="1850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Structuring Elements</a:t>
              </a:r>
              <a:endParaRPr lang="en-PK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AEA318F-DF6F-D9FA-06BC-9460B905802B}"/>
                </a:ext>
              </a:extLst>
            </p:cNvPr>
            <p:cNvSpPr txBox="1"/>
            <p:nvPr/>
          </p:nvSpPr>
          <p:spPr>
            <a:xfrm>
              <a:off x="3453869" y="6020026"/>
              <a:ext cx="2219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E" altLang="en-US" dirty="0">
                  <a:ea typeface="ＭＳ Ｐゴシック" panose="020B0600070205080204" pitchFamily="34" charset="-128"/>
                </a:rPr>
                <a:t>Fundamental Operations</a:t>
              </a:r>
              <a:endParaRPr lang="en-PK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690701-2278-B189-89E0-ADFCA1E2B17D}"/>
                </a:ext>
              </a:extLst>
            </p:cNvPr>
            <p:cNvSpPr txBox="1"/>
            <p:nvPr/>
          </p:nvSpPr>
          <p:spPr>
            <a:xfrm>
              <a:off x="8367357" y="5150375"/>
              <a:ext cx="1850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Erosion</a:t>
              </a:r>
              <a:endParaRPr lang="en-PK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5799896-BABD-2EA6-7C49-E4FBFC2E3B14}"/>
                </a:ext>
              </a:extLst>
            </p:cNvPr>
            <p:cNvSpPr txBox="1"/>
            <p:nvPr/>
          </p:nvSpPr>
          <p:spPr>
            <a:xfrm>
              <a:off x="9263895" y="3197779"/>
              <a:ext cx="22425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Dilation</a:t>
              </a:r>
              <a:endParaRPr lang="en-PK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0210790-1D21-C2B5-7116-A565AC32FB43}"/>
                </a:ext>
              </a:extLst>
            </p:cNvPr>
            <p:cNvSpPr txBox="1"/>
            <p:nvPr/>
          </p:nvSpPr>
          <p:spPr>
            <a:xfrm>
              <a:off x="8766909" y="1343116"/>
              <a:ext cx="2128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Opening</a:t>
              </a:r>
              <a:endParaRPr lang="en-PK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62BB32-3DF6-A001-5CBE-5A17A8612703}"/>
                </a:ext>
              </a:extLst>
            </p:cNvPr>
            <p:cNvSpPr txBox="1"/>
            <p:nvPr/>
          </p:nvSpPr>
          <p:spPr>
            <a:xfrm>
              <a:off x="6745781" y="234679"/>
              <a:ext cx="1850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Closing</a:t>
              </a:r>
              <a:endParaRPr lang="en-PK" dirty="0"/>
            </a:p>
          </p:txBody>
        </p: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C567EB99-0197-F2F9-3AC3-39ECF167A9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1812" y="2865964"/>
            <a:ext cx="1057867" cy="10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13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2C5D3-F2E7-94D9-55A4-640A89745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D69A8-FF1B-61F7-CB0E-E076192CC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IE" altLang="en-US" sz="2800" b="1" dirty="0">
                <a:ea typeface="ＭＳ Ｐゴシック" panose="020B0600070205080204" pitchFamily="34" charset="-128"/>
              </a:rPr>
              <a:t>Dilation Example 1</a:t>
            </a:r>
            <a:endParaRPr lang="en-US" sz="2800" b="1" dirty="0"/>
          </a:p>
        </p:txBody>
      </p:sp>
      <p:pic>
        <p:nvPicPr>
          <p:cNvPr id="4" name="Picture 4" descr="dilation">
            <a:extLst>
              <a:ext uri="{FF2B5EF4-FFF2-40B4-BE49-F238E27FC236}">
                <a16:creationId xmlns:a16="http://schemas.microsoft.com/office/drawing/2014/main" id="{22B6F29F-40A3-4EA2-C2D1-249626E52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301750"/>
            <a:ext cx="8264525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C7D87247-092F-06F9-F031-BD8B26134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3451225"/>
            <a:ext cx="165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/>
              <a:t>Original image</a:t>
            </a:r>
            <a:endParaRPr lang="en-US" altLang="en-US"/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3E775685-A39F-6FC7-9508-A62F11704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2775" y="3376613"/>
            <a:ext cx="22288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/>
              <a:t>Dilation by 3*3 square structuring element</a:t>
            </a:r>
            <a:endParaRPr lang="en-US" altLang="en-US"/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4079337D-02AE-EA3F-1DB7-9872D4817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5463" y="3405188"/>
            <a:ext cx="23685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/>
              <a:t>Dilation by 5*5 square structuring element</a:t>
            </a:r>
            <a:endParaRPr lang="en-US" altLang="en-US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286957F4-B764-D091-956D-F891A9741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3412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IE" altLang="en-US" sz="2400" b="1"/>
              <a:t>Watch out:</a:t>
            </a:r>
            <a:r>
              <a:rPr lang="en-IE" altLang="en-US" sz="2400"/>
              <a:t> In these examples a 1 refers to a black pixel!</a:t>
            </a: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206150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683BA-E946-3067-8EF1-0F198D54A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DD04E-52BB-5C92-14E3-0E71B41C1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IE" altLang="en-US" sz="2800" b="1" dirty="0">
                <a:ea typeface="ＭＳ Ｐゴシック" panose="020B0600070205080204" pitchFamily="34" charset="-128"/>
              </a:rPr>
              <a:t>Dilation Example 2</a:t>
            </a:r>
            <a:endParaRPr lang="en-US" sz="2800" b="1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E3AB676-839F-A697-E721-A81035218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61"/>
          <a:stretch>
            <a:fillRect/>
          </a:stretch>
        </p:blipFill>
        <p:spPr bwMode="auto">
          <a:xfrm>
            <a:off x="835025" y="1662113"/>
            <a:ext cx="7280275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1B4DE703-F8EC-C7D3-DD44-258868667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9863" y="6408738"/>
            <a:ext cx="26098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 sz="2200"/>
              <a:t>Structuring element</a:t>
            </a:r>
            <a:endParaRPr lang="en-US" altLang="en-US" sz="2200"/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5902A708-963A-9121-BFA9-EB6097419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825" y="1377950"/>
            <a:ext cx="19875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 sz="2200"/>
              <a:t>Original image</a:t>
            </a:r>
            <a:endParaRPr lang="en-US" altLang="en-US" sz="2200"/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304A94F0-3375-163F-7AFF-A961674D9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4488" y="1397000"/>
            <a:ext cx="1738312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 sz="2200"/>
              <a:t>After dilation</a:t>
            </a:r>
            <a:endParaRPr lang="en-US" altLang="en-US" sz="2200"/>
          </a:p>
        </p:txBody>
      </p:sp>
      <p:grpSp>
        <p:nvGrpSpPr>
          <p:cNvPr id="12" name="Group 8">
            <a:extLst>
              <a:ext uri="{FF2B5EF4-FFF2-40B4-BE49-F238E27FC236}">
                <a16:creationId xmlns:a16="http://schemas.microsoft.com/office/drawing/2014/main" id="{B6C6A8C3-A0E3-C7C1-D05C-969FF9EBDDCB}"/>
              </a:ext>
            </a:extLst>
          </p:cNvPr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13" name="Picture 9" descr="book">
              <a:extLst>
                <a:ext uri="{FF2B5EF4-FFF2-40B4-BE49-F238E27FC236}">
                  <a16:creationId xmlns:a16="http://schemas.microsoft.com/office/drawing/2014/main" id="{D22DC7A9-3DD7-C161-60B2-82C323DDF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9805399E-182A-2B64-4037-F0FCD6E675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IE" altLang="en-US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alt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440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36F7B-069A-4AF1-618F-2E6629C33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F86E-6E83-1F4E-D064-1953EC90B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IE" altLang="en-US" sz="2800" b="1" dirty="0">
                <a:ea typeface="ＭＳ Ｐゴシック" panose="020B0600070205080204" pitchFamily="34" charset="-128"/>
              </a:rPr>
              <a:t>What Is Dilation For?</a:t>
            </a:r>
            <a:endParaRPr lang="en-US" sz="28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64DD48-93CA-BF76-CEC3-1B346172E299}"/>
              </a:ext>
            </a:extLst>
          </p:cNvPr>
          <p:cNvSpPr txBox="1">
            <a:spLocks noChangeArrowheads="1"/>
          </p:cNvSpPr>
          <p:nvPr/>
        </p:nvSpPr>
        <p:spPr>
          <a:xfrm>
            <a:off x="421777" y="1083129"/>
            <a:ext cx="4593771" cy="5524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Verdana" panose="020B0604030504040204" pitchFamily="34" charset="0"/>
              </a:rPr>
              <a:t>Dilation </a:t>
            </a:r>
            <a:r>
              <a:rPr lang="en-US" altLang="en-US" sz="2400" dirty="0">
                <a:solidFill>
                  <a:srgbClr val="E60113"/>
                </a:solidFill>
                <a:latin typeface="Verdana" panose="020B0604030504040204" pitchFamily="34" charset="0"/>
              </a:rPr>
              <a:t>expands</a:t>
            </a:r>
            <a:r>
              <a:rPr lang="en-US" altLang="en-US" sz="2400" dirty="0">
                <a:latin typeface="Verdana" panose="020B0604030504040204" pitchFamily="34" charset="0"/>
              </a:rPr>
              <a:t> the connected sets of 1s of a binary image.</a:t>
            </a:r>
          </a:p>
          <a:p>
            <a:pPr>
              <a:spcBef>
                <a:spcPct val="0"/>
              </a:spcBef>
              <a:buClr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Verdana" panose="020B0604030504040204" pitchFamily="34" charset="0"/>
              </a:rPr>
              <a:t>It can be used for </a:t>
            </a:r>
          </a:p>
          <a:p>
            <a:pPr>
              <a:spcBef>
                <a:spcPct val="0"/>
              </a:spcBef>
              <a:buClr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Verdana" panose="020B0604030504040204" pitchFamily="34" charset="0"/>
              </a:rPr>
              <a:t>   1. growing features</a:t>
            </a:r>
          </a:p>
          <a:p>
            <a:pPr>
              <a:spcBef>
                <a:spcPct val="0"/>
              </a:spcBef>
              <a:buClrTx/>
              <a:buNone/>
            </a:pPr>
            <a:r>
              <a:rPr lang="en-US" altLang="en-US" sz="2400" dirty="0">
                <a:latin typeface="Verdana" panose="020B0604030504040204" pitchFamily="34" charset="0"/>
              </a:rPr>
              <a:t>   2. filling holes and gaps</a:t>
            </a:r>
          </a:p>
          <a:p>
            <a:pPr>
              <a:spcBef>
                <a:spcPct val="0"/>
              </a:spcBef>
              <a:buClr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buClrTx/>
              <a:buNone/>
            </a:pPr>
            <a:r>
              <a:rPr lang="en-IE" altLang="en-US" sz="2400" b="1" dirty="0">
                <a:ea typeface="ＭＳ Ｐゴシック" panose="020B0600070205080204" pitchFamily="34" charset="-128"/>
              </a:rPr>
              <a:t>Watch out:</a:t>
            </a:r>
            <a:r>
              <a:rPr lang="en-IE" altLang="en-US" sz="2400" dirty="0">
                <a:ea typeface="ＭＳ Ｐゴシック" panose="020B0600070205080204" pitchFamily="34" charset="-128"/>
              </a:rPr>
              <a:t> Dilation enlarges objects</a:t>
            </a:r>
          </a:p>
          <a:p>
            <a:pPr>
              <a:spcBef>
                <a:spcPct val="0"/>
              </a:spcBef>
              <a:buClr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marL="0" indent="0">
              <a:buFontTx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30B7E725-C86E-E67E-4C4F-C09E005B9E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014281"/>
              </p:ext>
            </p:extLst>
          </p:nvPr>
        </p:nvGraphicFramePr>
        <p:xfrm>
          <a:off x="5598350" y="861475"/>
          <a:ext cx="3727450" cy="166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9" r:id="rId3" imgW="5205994" imgH="6555706" progId="CorelPhotoPaint.Image.9">
                  <p:embed/>
                </p:oleObj>
              </mc:Choice>
              <mc:Fallback>
                <p:oleObj name="CorelPhotoPaint.Image.9" r:id="rId3" imgW="5205994" imgH="6555706" progId="CorelPhotoPaint.Image.9">
                  <p:embed/>
                  <p:pic>
                    <p:nvPicPr>
                      <p:cNvPr id="6146" name="Object 2">
                        <a:extLst>
                          <a:ext uri="{FF2B5EF4-FFF2-40B4-BE49-F238E27FC236}">
                            <a16:creationId xmlns:a16="http://schemas.microsoft.com/office/drawing/2014/main" id="{BF33CB15-947A-5AA7-851E-658F8FCE3D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059" t="6223" r="14334" b="68451"/>
                      <a:stretch>
                        <a:fillRect/>
                      </a:stretch>
                    </p:blipFill>
                    <p:spPr bwMode="auto">
                      <a:xfrm>
                        <a:off x="5598350" y="861475"/>
                        <a:ext cx="3727450" cy="166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1E7FE211-7D38-867B-E342-3D29E0097F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474110"/>
              </p:ext>
            </p:extLst>
          </p:nvPr>
        </p:nvGraphicFramePr>
        <p:xfrm>
          <a:off x="5217350" y="3097570"/>
          <a:ext cx="4108450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9" r:id="rId3" imgW="5205994" imgH="6555706" progId="CorelPhotoPaint.Image.9">
                  <p:embed/>
                </p:oleObj>
              </mc:Choice>
              <mc:Fallback>
                <p:oleObj name="CorelPhotoPaint.Image.9" r:id="rId3" imgW="5205994" imgH="6555706" progId="CorelPhotoPaint.Image.9">
                  <p:embed/>
                  <p:pic>
                    <p:nvPicPr>
                      <p:cNvPr id="6147" name="Object 3">
                        <a:extLst>
                          <a:ext uri="{FF2B5EF4-FFF2-40B4-BE49-F238E27FC236}">
                            <a16:creationId xmlns:a16="http://schemas.microsoft.com/office/drawing/2014/main" id="{BC94410C-8362-1514-C13D-4511D43365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004" t="45689" r="11070" b="26393"/>
                      <a:stretch>
                        <a:fillRect/>
                      </a:stretch>
                    </p:blipFill>
                    <p:spPr bwMode="auto">
                      <a:xfrm>
                        <a:off x="5217350" y="3097570"/>
                        <a:ext cx="4108450" cy="183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724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92E23-7FF8-274E-065E-D3AE4F616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EE4C8-E21F-05CF-74E7-F43362064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76513-903C-ED70-472F-18CE1BFB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US" sz="2800" b="1" dirty="0"/>
              <a:t>Compound operations</a:t>
            </a:r>
            <a:endParaRPr lang="en-US" sz="28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EEC902-68A8-D232-E6EA-40921C93F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973" y="1157444"/>
            <a:ext cx="7606855" cy="48757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3200" dirty="0"/>
              <a:t>Combining Erosion and Dilation into higher level (more advanced) operations</a:t>
            </a:r>
          </a:p>
          <a:p>
            <a:pPr lvl="1"/>
            <a:r>
              <a:rPr lang="en-US" altLang="en-US" sz="2800" dirty="0"/>
              <a:t>Finding the outline</a:t>
            </a:r>
          </a:p>
          <a:p>
            <a:pPr lvl="1"/>
            <a:r>
              <a:rPr lang="en-US" altLang="en-US" sz="2800" dirty="0"/>
              <a:t>Opening: Isolate objects and remove small objects (better than Erosion)</a:t>
            </a:r>
          </a:p>
          <a:p>
            <a:pPr lvl="1"/>
            <a:r>
              <a:rPr lang="en-US" altLang="en-US" sz="2800" dirty="0"/>
              <a:t>Closing: Fill holes (better than Dilation)</a:t>
            </a:r>
          </a:p>
          <a:p>
            <a:pPr lvl="1"/>
            <a:r>
              <a:rPr lang="en-US" altLang="en-US" sz="2800" dirty="0"/>
              <a:t>Others…</a:t>
            </a:r>
          </a:p>
        </p:txBody>
      </p:sp>
    </p:spTree>
    <p:extLst>
      <p:ext uri="{BB962C8B-B14F-4D97-AF65-F5344CB8AC3E}">
        <p14:creationId xmlns:p14="http://schemas.microsoft.com/office/powerpoint/2010/main" val="3880776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A7591-7A66-455E-F7B5-E529DAD49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EDF9F-1397-4D6E-683B-29415817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21069-48F2-0730-C144-CDFA1C5A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IE" altLang="en-US" sz="2800" b="1" dirty="0">
                <a:ea typeface="ＭＳ Ｐゴシック" panose="020B0600070205080204" pitchFamily="34" charset="-128"/>
              </a:rPr>
              <a:t>Opening</a:t>
            </a:r>
            <a:endParaRPr lang="en-US" sz="2800" b="1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CF30A9F-13FC-47BD-AE9B-B031780D2B0F}"/>
              </a:ext>
            </a:extLst>
          </p:cNvPr>
          <p:cNvSpPr txBox="1">
            <a:spLocks noChangeArrowheads="1"/>
          </p:cNvSpPr>
          <p:nvPr/>
        </p:nvSpPr>
        <p:spPr>
          <a:xfrm>
            <a:off x="936171" y="1238250"/>
            <a:ext cx="8229600" cy="5524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IE" altLang="en-US" sz="2800" dirty="0">
                <a:ea typeface="ＭＳ Ｐゴシック" panose="020B0600070205080204" pitchFamily="34" charset="-128"/>
              </a:rPr>
              <a:t>The opening of image </a:t>
            </a:r>
            <a:r>
              <a:rPr lang="en-IE" altLang="en-US" sz="2800" b="1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f </a:t>
            </a:r>
            <a:r>
              <a:rPr lang="en-IE" altLang="en-US" sz="2800" dirty="0">
                <a:ea typeface="ＭＳ Ｐゴシック" panose="020B0600070205080204" pitchFamily="34" charset="-128"/>
              </a:rPr>
              <a:t> by structuring element </a:t>
            </a:r>
            <a:r>
              <a:rPr lang="en-IE" altLang="en-US" sz="28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s,</a:t>
            </a:r>
            <a:r>
              <a:rPr lang="en-IE" altLang="en-US" sz="2800" dirty="0">
                <a:ea typeface="ＭＳ Ｐゴシック" panose="020B0600070205080204" pitchFamily="34" charset="-128"/>
              </a:rPr>
              <a:t> denoted </a:t>
            </a:r>
            <a:r>
              <a:rPr lang="en-IE" altLang="en-US" sz="2800" b="1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f </a:t>
            </a:r>
            <a:r>
              <a:rPr lang="en-IE" altLang="en-US" sz="28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 </a:t>
            </a:r>
            <a:r>
              <a:rPr lang="en-IE" altLang="en-US" sz="3600" dirty="0">
                <a:ea typeface="ＭＳ Ｐゴシック" panose="020B0600070205080204" pitchFamily="34" charset="-128"/>
                <a:cs typeface="Arial" panose="020B0604020202020204" pitchFamily="34" charset="0"/>
                <a:sym typeface="Webdings" panose="05030102010509060703" pitchFamily="18" charset="2"/>
              </a:rPr>
              <a:t>○</a:t>
            </a:r>
            <a:r>
              <a:rPr lang="en-IE" altLang="en-US" sz="3600" dirty="0">
                <a:ea typeface="ＭＳ Ｐゴシック" panose="020B0600070205080204" pitchFamily="34" charset="-128"/>
                <a:sym typeface="Webdings" panose="05030102010509060703" pitchFamily="18" charset="2"/>
              </a:rPr>
              <a:t> </a:t>
            </a:r>
            <a:r>
              <a:rPr lang="en-IE" altLang="en-US" sz="2800" b="1" i="1" dirty="0">
                <a:latin typeface="Times New Roman" panose="02020603050405020304" pitchFamily="18" charset="0"/>
                <a:ea typeface="ＭＳ Ｐゴシック" panose="020B0600070205080204" pitchFamily="34" charset="-128"/>
                <a:sym typeface="Webdings" panose="05030102010509060703" pitchFamily="18" charset="2"/>
              </a:rPr>
              <a:t>s</a:t>
            </a:r>
            <a:r>
              <a:rPr lang="en-IE" altLang="en-US" sz="2800" dirty="0">
                <a:ea typeface="ＭＳ Ｐゴシック" panose="020B0600070205080204" pitchFamily="34" charset="-128"/>
                <a:sym typeface="Webdings" panose="05030102010509060703" pitchFamily="18" charset="2"/>
              </a:rPr>
              <a:t> is simply an erosion followed by a dilation</a:t>
            </a:r>
            <a:endParaRPr lang="en-IE" altLang="en-US" dirty="0">
              <a:ea typeface="ＭＳ Ｐゴシック" panose="020B0600070205080204" pitchFamily="34" charset="-128"/>
              <a:sym typeface="Webdings" panose="05030102010509060703" pitchFamily="18" charset="2"/>
            </a:endParaRPr>
          </a:p>
          <a:p>
            <a:pPr marL="0" indent="0">
              <a:buFontTx/>
              <a:buNone/>
            </a:pPr>
            <a:r>
              <a:rPr lang="en-IE" altLang="en-US" dirty="0">
                <a:ea typeface="ＭＳ Ｐゴシック" panose="020B0600070205080204" pitchFamily="34" charset="-128"/>
                <a:sym typeface="Webdings" panose="05030102010509060703" pitchFamily="18" charset="2"/>
              </a:rPr>
              <a:t>	 </a:t>
            </a:r>
            <a:r>
              <a:rPr lang="en-IE" altLang="en-US" sz="28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f </a:t>
            </a:r>
            <a:r>
              <a:rPr lang="en-IE" altLang="en-US" sz="3600" dirty="0">
                <a:ea typeface="ＭＳ Ｐゴシック" panose="020B0600070205080204" pitchFamily="34" charset="-128"/>
                <a:cs typeface="Arial" panose="020B0604020202020204" pitchFamily="34" charset="0"/>
                <a:sym typeface="Webdings" panose="05030102010509060703" pitchFamily="18" charset="2"/>
              </a:rPr>
              <a:t>○</a:t>
            </a:r>
            <a:r>
              <a:rPr lang="en-IE" altLang="en-US" sz="3600" dirty="0">
                <a:ea typeface="ＭＳ Ｐゴシック" panose="020B0600070205080204" pitchFamily="34" charset="-128"/>
                <a:sym typeface="Webdings" panose="05030102010509060703" pitchFamily="18" charset="2"/>
              </a:rPr>
              <a:t> </a:t>
            </a:r>
            <a:r>
              <a:rPr lang="en-IE" altLang="en-US" sz="2800" i="1" dirty="0">
                <a:latin typeface="Times New Roman" panose="02020603050405020304" pitchFamily="18" charset="0"/>
                <a:ea typeface="ＭＳ Ｐゴシック" panose="020B0600070205080204" pitchFamily="34" charset="-128"/>
                <a:sym typeface="Webdings" panose="05030102010509060703" pitchFamily="18" charset="2"/>
              </a:rPr>
              <a:t>s = (f </a:t>
            </a:r>
            <a:r>
              <a:rPr lang="en-IE" altLang="en-US" sz="3600" dirty="0">
                <a:ea typeface="ＭＳ Ｐゴシック" panose="020B0600070205080204" pitchFamily="34" charset="-128"/>
                <a:sym typeface="Webdings" panose="05030102010509060703" pitchFamily="18" charset="2"/>
              </a:rPr>
              <a:t> </a:t>
            </a:r>
            <a:r>
              <a:rPr lang="en-IE" altLang="en-US" sz="2800" i="1" dirty="0">
                <a:latin typeface="Times New Roman" panose="02020603050405020304" pitchFamily="18" charset="0"/>
                <a:ea typeface="ＭＳ Ｐゴシック" panose="020B0600070205080204" pitchFamily="34" charset="-128"/>
                <a:sym typeface="Webdings" panose="05030102010509060703" pitchFamily="18" charset="2"/>
              </a:rPr>
              <a:t>s)    s</a:t>
            </a:r>
          </a:p>
          <a:p>
            <a:pPr marL="0" indent="0">
              <a:buFontTx/>
              <a:buNone/>
            </a:pPr>
            <a:endParaRPr lang="en-IE" altLang="en-US" i="1" dirty="0">
              <a:latin typeface="Times New Roman" panose="02020603050405020304" pitchFamily="18" charset="0"/>
              <a:ea typeface="ＭＳ Ｐゴシック" panose="020B0600070205080204" pitchFamily="34" charset="-128"/>
              <a:sym typeface="Webdings" panose="05030102010509060703" pitchFamily="18" charset="2"/>
            </a:endParaRPr>
          </a:p>
          <a:p>
            <a:pPr marL="0" indent="0"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02F15E6B-09B8-0CFD-436D-7CAE273BF2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629915"/>
              </p:ext>
            </p:extLst>
          </p:nvPr>
        </p:nvGraphicFramePr>
        <p:xfrm>
          <a:off x="4492171" y="2943225"/>
          <a:ext cx="3778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4880" imgH="177480" progId="Equation.3">
                  <p:embed/>
                </p:oleObj>
              </mc:Choice>
              <mc:Fallback>
                <p:oleObj name="Equation" r:id="rId3" imgW="164880" imgH="177480" progId="Equation.3">
                  <p:embed/>
                  <p:pic>
                    <p:nvPicPr>
                      <p:cNvPr id="7170" name="Object 2">
                        <a:extLst>
                          <a:ext uri="{FF2B5EF4-FFF2-40B4-BE49-F238E27FC236}">
                            <a16:creationId xmlns:a16="http://schemas.microsoft.com/office/drawing/2014/main" id="{F3FA844E-C537-0B23-E08E-D304A9CC63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171" y="2943225"/>
                        <a:ext cx="3778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5">
            <a:extLst>
              <a:ext uri="{FF2B5EF4-FFF2-40B4-BE49-F238E27FC236}">
                <a16:creationId xmlns:a16="http://schemas.microsoft.com/office/drawing/2014/main" id="{72834179-4A3E-372E-77B1-A388BCD1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2" r="16278" b="82098"/>
          <a:stretch>
            <a:fillRect/>
          </a:stretch>
        </p:blipFill>
        <p:spPr bwMode="auto">
          <a:xfrm>
            <a:off x="963159" y="3629025"/>
            <a:ext cx="3125787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EF39E899-D507-FE7F-977D-3ECB3BC7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1" t="20187" r="5328" b="63663"/>
          <a:stretch>
            <a:fillRect/>
          </a:stretch>
        </p:blipFill>
        <p:spPr bwMode="auto">
          <a:xfrm>
            <a:off x="4166734" y="3711575"/>
            <a:ext cx="2262187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5FEDCA4B-237F-15C4-DC77-20FB1E104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85" t="38399" r="3925" b="43019"/>
          <a:stretch>
            <a:fillRect/>
          </a:stretch>
        </p:blipFill>
        <p:spPr bwMode="auto">
          <a:xfrm>
            <a:off x="6651171" y="3598863"/>
            <a:ext cx="2506663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8">
            <a:extLst>
              <a:ext uri="{FF2B5EF4-FFF2-40B4-BE49-F238E27FC236}">
                <a16:creationId xmlns:a16="http://schemas.microsoft.com/office/drawing/2014/main" id="{8B89879A-DB8A-5DEA-FB24-F8C529EE5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8634" y="5270500"/>
            <a:ext cx="165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/>
              <a:t>Original shape</a:t>
            </a:r>
            <a:endParaRPr lang="en-US" altLang="en-US"/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38D3D231-59EC-8A37-58B8-3A72CBB08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9809" y="5270500"/>
            <a:ext cx="1479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/>
              <a:t>After erosion</a:t>
            </a:r>
            <a:endParaRPr lang="en-US" altLang="en-US"/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262A4B09-B58F-8830-2B26-06D986740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6021" y="5270500"/>
            <a:ext cx="1454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/>
              <a:t>After dilation</a:t>
            </a:r>
            <a:br>
              <a:rPr lang="en-IE" altLang="en-US"/>
            </a:br>
            <a:r>
              <a:rPr lang="en-IE" altLang="en-US"/>
              <a:t>(opening)</a:t>
            </a:r>
            <a:endParaRPr lang="en-US" alt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A2AFFBB9-6FA9-4E90-E7BA-8303F8AC2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809" y="6238875"/>
            <a:ext cx="86661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IE" altLang="en-US" sz="2400"/>
              <a:t>Note a disc shaped structuring element is used</a:t>
            </a: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760630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C488E-05D3-7E00-CB06-1EAADF707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D56A5-7499-0271-C6BD-6EF19F98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6698D-9201-17B6-9DF1-260F8B8E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IE" altLang="en-US" sz="2800" b="1" dirty="0">
                <a:ea typeface="ＭＳ Ｐゴシック" panose="020B0600070205080204" pitchFamily="34" charset="-128"/>
              </a:rPr>
              <a:t>Opening</a:t>
            </a:r>
            <a:endParaRPr lang="en-US" sz="2800" b="1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680BCC9-DEE3-849F-2334-3D8E5E86D97A}"/>
              </a:ext>
            </a:extLst>
          </p:cNvPr>
          <p:cNvSpPr txBox="1">
            <a:spLocks noChangeArrowheads="1"/>
          </p:cNvSpPr>
          <p:nvPr/>
        </p:nvSpPr>
        <p:spPr>
          <a:xfrm>
            <a:off x="936171" y="1238250"/>
            <a:ext cx="8229600" cy="5524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9AECAB-032C-27CE-6E6E-4B24AFD5016A}"/>
              </a:ext>
            </a:extLst>
          </p:cNvPr>
          <p:cNvSpPr txBox="1"/>
          <p:nvPr/>
        </p:nvSpPr>
        <p:spPr>
          <a:xfrm>
            <a:off x="783771" y="1238250"/>
            <a:ext cx="424542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dirty="0"/>
              <a:t>Motivation: Remove small objects BUT keep original size (and shape) </a:t>
            </a:r>
          </a:p>
          <a:p>
            <a:pPr eaLnBrk="1" hangingPunct="1"/>
            <a:r>
              <a:rPr lang="en-US" altLang="en-US" sz="2400" dirty="0"/>
              <a:t>Erosion + Dilation = Opening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Use the same structuring element!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Similar to erosion but less destructive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Opening is </a:t>
            </a:r>
            <a:r>
              <a:rPr lang="en-US" altLang="en-US" sz="2400" b="1" dirty="0"/>
              <a:t>idempotent:</a:t>
            </a:r>
            <a:r>
              <a:rPr lang="en-US" altLang="en-US" sz="2400" dirty="0"/>
              <a:t> Repeated operations has no further effects!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AA75D8C-82E0-0A89-64E4-7D43FC83F7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423816"/>
              </p:ext>
            </p:extLst>
          </p:nvPr>
        </p:nvGraphicFramePr>
        <p:xfrm>
          <a:off x="6493557" y="901302"/>
          <a:ext cx="4598987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11" r:id="rId3" imgW="4323231" imgH="2503831" progId="CorelPhotoPaint.Image.11">
                  <p:embed/>
                </p:oleObj>
              </mc:Choice>
              <mc:Fallback>
                <p:oleObj name="CorelPhotoPaint.Image.11" r:id="rId3" imgW="4323231" imgH="2503831" progId="CorelPhotoPaint.Image.11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AA75D8C-82E0-0A89-64E4-7D43FC83F7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5" t="1634" r="49989" b="50177"/>
                      <a:stretch>
                        <a:fillRect/>
                      </a:stretch>
                    </p:blipFill>
                    <p:spPr bwMode="auto">
                      <a:xfrm>
                        <a:off x="6493557" y="901302"/>
                        <a:ext cx="4598987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>
            <a:extLst>
              <a:ext uri="{FF2B5EF4-FFF2-40B4-BE49-F238E27FC236}">
                <a16:creationId xmlns:a16="http://schemas.microsoft.com/office/drawing/2014/main" id="{6C6B3FD9-E4A3-EDBD-E3B8-330A6CFEF8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409827"/>
              </p:ext>
            </p:extLst>
          </p:nvPr>
        </p:nvGraphicFramePr>
        <p:xfrm>
          <a:off x="6493557" y="3676252"/>
          <a:ext cx="4589462" cy="257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11" r:id="rId3" imgW="4323231" imgH="2503831" progId="CorelPhotoPaint.Image.11">
                  <p:embed/>
                </p:oleObj>
              </mc:Choice>
              <mc:Fallback>
                <p:oleObj name="CorelPhotoPaint.Image.11" r:id="rId3" imgW="4323231" imgH="2503831" progId="CorelPhotoPaint.Image.11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6C6B3FD9-E4A3-EDBD-E3B8-330A6CFEF8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674" t="1839" r="473" b="50745"/>
                      <a:stretch>
                        <a:fillRect/>
                      </a:stretch>
                    </p:blipFill>
                    <p:spPr bwMode="auto">
                      <a:xfrm>
                        <a:off x="6493557" y="3676252"/>
                        <a:ext cx="4589462" cy="2579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6">
            <a:extLst>
              <a:ext uri="{FF2B5EF4-FFF2-40B4-BE49-F238E27FC236}">
                <a16:creationId xmlns:a16="http://schemas.microsoft.com/office/drawing/2014/main" id="{85A6B808-6A1B-638A-55F9-E4224B069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6244" y="1798239"/>
            <a:ext cx="13795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 altLang="en-US" sz="2400"/>
              <a:t>Original Image</a:t>
            </a:r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CD22FE8E-A5E8-D48A-7655-5150C9CC5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6244" y="4368402"/>
            <a:ext cx="13795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 altLang="en-US" sz="2400"/>
              <a:t>Image After Opening</a:t>
            </a:r>
          </a:p>
        </p:txBody>
      </p:sp>
    </p:spTree>
    <p:extLst>
      <p:ext uri="{BB962C8B-B14F-4D97-AF65-F5344CB8AC3E}">
        <p14:creationId xmlns:p14="http://schemas.microsoft.com/office/powerpoint/2010/main" val="1667379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F1445-3ED8-BFA3-A041-21E9D3601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3FD10-F46E-35BB-3856-499BF03E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2009A-05CD-D766-091A-7929B16B9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US" sz="2800" b="1" dirty="0"/>
              <a:t>Opening</a:t>
            </a:r>
            <a:endParaRPr lang="en-US" sz="2800" b="1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4428DC6-F493-62AD-5FCC-E2D2509CD755}"/>
              </a:ext>
            </a:extLst>
          </p:cNvPr>
          <p:cNvSpPr txBox="1">
            <a:spLocks noChangeArrowheads="1"/>
          </p:cNvSpPr>
          <p:nvPr/>
        </p:nvSpPr>
        <p:spPr>
          <a:xfrm>
            <a:off x="936171" y="1238250"/>
            <a:ext cx="8229600" cy="5524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EBFF840-B4F6-7442-66C4-AF495EA068BE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600200"/>
            <a:ext cx="4038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/>
              <a:t>Structuring element:</a:t>
            </a:r>
          </a:p>
        </p:txBody>
      </p:sp>
      <p:pic>
        <p:nvPicPr>
          <p:cNvPr id="8" name="Picture 4" descr="openbin">
            <a:extLst>
              <a:ext uri="{FF2B5EF4-FFF2-40B4-BE49-F238E27FC236}">
                <a16:creationId xmlns:a16="http://schemas.microsoft.com/office/drawing/2014/main" id="{F761374C-8215-761F-09C6-D1D838756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63"/>
          <a:stretch>
            <a:fillRect/>
          </a:stretch>
        </p:blipFill>
        <p:spPr bwMode="auto">
          <a:xfrm>
            <a:off x="442940" y="3914100"/>
            <a:ext cx="3906436" cy="25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erodbin">
            <a:extLst>
              <a:ext uri="{FF2B5EF4-FFF2-40B4-BE49-F238E27FC236}">
                <a16:creationId xmlns:a16="http://schemas.microsoft.com/office/drawing/2014/main" id="{E470C568-D6C0-2770-C6C9-97518D385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0"/>
          <a:stretch>
            <a:fillRect/>
          </a:stretch>
        </p:blipFill>
        <p:spPr bwMode="auto">
          <a:xfrm>
            <a:off x="4373543" y="3914100"/>
            <a:ext cx="2637774" cy="25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openbin">
            <a:extLst>
              <a:ext uri="{FF2B5EF4-FFF2-40B4-BE49-F238E27FC236}">
                <a16:creationId xmlns:a16="http://schemas.microsoft.com/office/drawing/2014/main" id="{CE88410B-98CE-0A65-734B-A536C4475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7"/>
          <a:stretch>
            <a:fillRect/>
          </a:stretch>
        </p:blipFill>
        <p:spPr bwMode="auto">
          <a:xfrm>
            <a:off x="7780154" y="3914100"/>
            <a:ext cx="2823896" cy="2461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openbin">
            <a:extLst>
              <a:ext uri="{FF2B5EF4-FFF2-40B4-BE49-F238E27FC236}">
                <a16:creationId xmlns:a16="http://schemas.microsoft.com/office/drawing/2014/main" id="{9C3103E9-7014-F801-71CD-21948D10A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95" t="33850" r="42963" b="35684"/>
          <a:stretch>
            <a:fillRect/>
          </a:stretch>
        </p:blipFill>
        <p:spPr bwMode="auto">
          <a:xfrm>
            <a:off x="7091364" y="4747862"/>
            <a:ext cx="889509" cy="727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kern3x3">
            <a:extLst>
              <a:ext uri="{FF2B5EF4-FFF2-40B4-BE49-F238E27FC236}">
                <a16:creationId xmlns:a16="http://schemas.microsoft.com/office/drawing/2014/main" id="{380DFDCE-239D-DBED-AB93-D083609CA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00"/>
          <a:stretch>
            <a:fillRect/>
          </a:stretch>
        </p:blipFill>
        <p:spPr bwMode="auto">
          <a:xfrm>
            <a:off x="5325375" y="1030842"/>
            <a:ext cx="1993900" cy="191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9">
            <a:extLst>
              <a:ext uri="{FF2B5EF4-FFF2-40B4-BE49-F238E27FC236}">
                <a16:creationId xmlns:a16="http://schemas.microsoft.com/office/drawing/2014/main" id="{69DA9E93-1518-70C3-F7B9-813ED161E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728" y="3317979"/>
            <a:ext cx="14103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da-DK" altLang="en-US" dirty="0"/>
              <a:t>Erosion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A18534C1-115E-325A-9718-510829D81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1653" y="3348731"/>
            <a:ext cx="14716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da-DK" altLang="en-US" dirty="0"/>
              <a:t>Dilation</a:t>
            </a:r>
          </a:p>
        </p:txBody>
      </p:sp>
    </p:spTree>
    <p:extLst>
      <p:ext uri="{BB962C8B-B14F-4D97-AF65-F5344CB8AC3E}">
        <p14:creationId xmlns:p14="http://schemas.microsoft.com/office/powerpoint/2010/main" val="1868674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2D942-27EE-62E3-26D6-580F11661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13622-21C8-B8EA-1B18-126EE0DE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38D54-5C63-67E0-C4BA-991C2DCD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US" sz="2800" b="1" dirty="0"/>
              <a:t>Opening Example</a:t>
            </a:r>
            <a:endParaRPr lang="en-US" sz="2800" b="1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5904257-2B6A-0CD6-C7C7-113DA47FF783}"/>
              </a:ext>
            </a:extLst>
          </p:cNvPr>
          <p:cNvSpPr txBox="1">
            <a:spLocks noChangeArrowheads="1"/>
          </p:cNvSpPr>
          <p:nvPr/>
        </p:nvSpPr>
        <p:spPr>
          <a:xfrm>
            <a:off x="936171" y="1238250"/>
            <a:ext cx="8229600" cy="5524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44CC7-E4C1-0F94-8D93-73DAE24E8263}"/>
              </a:ext>
            </a:extLst>
          </p:cNvPr>
          <p:cNvSpPr txBox="1">
            <a:spLocks/>
          </p:cNvSpPr>
          <p:nvPr/>
        </p:nvSpPr>
        <p:spPr>
          <a:xfrm>
            <a:off x="7397732" y="6204656"/>
            <a:ext cx="1768039" cy="4374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fld id="{2236B279-59E4-47A4-8A9B-5C9418610E8A}" type="slidenum">
              <a:rPr lang="en-US" altLang="en-US" sz="1400" smtClean="0">
                <a:solidFill>
                  <a:schemeClr val="accent2"/>
                </a:solidFill>
              </a:rPr>
              <a:pPr eaLnBrk="1" hangingPunct="1"/>
              <a:t>27</a:t>
            </a:fld>
            <a:endParaRPr lang="en-US" altLang="en-US" sz="1400">
              <a:solidFill>
                <a:schemeClr val="accent2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4A88559-71EF-DFB5-B465-F04FAA8E1AAF}"/>
              </a:ext>
            </a:extLst>
          </p:cNvPr>
          <p:cNvSpPr txBox="1">
            <a:spLocks noChangeArrowheads="1"/>
          </p:cNvSpPr>
          <p:nvPr/>
        </p:nvSpPr>
        <p:spPr>
          <a:xfrm>
            <a:off x="1537304" y="1618497"/>
            <a:ext cx="72136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/>
              <a:t>9x3 and 3x9 Structuring Elements</a:t>
            </a:r>
          </a:p>
        </p:txBody>
      </p:sp>
      <p:pic>
        <p:nvPicPr>
          <p:cNvPr id="15" name="Picture 4" descr="art2">
            <a:extLst>
              <a:ext uri="{FF2B5EF4-FFF2-40B4-BE49-F238E27FC236}">
                <a16:creationId xmlns:a16="http://schemas.microsoft.com/office/drawing/2014/main" id="{31B38769-2DAF-03AF-43D2-7577001A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437" y="2774549"/>
            <a:ext cx="3041028" cy="363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 descr="art2opn1">
            <a:extLst>
              <a:ext uri="{FF2B5EF4-FFF2-40B4-BE49-F238E27FC236}">
                <a16:creationId xmlns:a16="http://schemas.microsoft.com/office/drawing/2014/main" id="{9DAFD83B-59DD-FAD0-9FC8-5178E6B47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32" y="2382117"/>
            <a:ext cx="1717527" cy="2053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6" descr="art2opn2">
            <a:extLst>
              <a:ext uri="{FF2B5EF4-FFF2-40B4-BE49-F238E27FC236}">
                <a16:creationId xmlns:a16="http://schemas.microsoft.com/office/drawing/2014/main" id="{0EAA87AD-C5A4-0AC4-1578-B6EC8A89A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32" y="4603259"/>
            <a:ext cx="1717527" cy="2053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AutoShape 7">
            <a:extLst>
              <a:ext uri="{FF2B5EF4-FFF2-40B4-BE49-F238E27FC236}">
                <a16:creationId xmlns:a16="http://schemas.microsoft.com/office/drawing/2014/main" id="{F43F5C4B-2BE0-C01D-CF9D-E02DC94A7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332" y="3315640"/>
            <a:ext cx="1131545" cy="5832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" name="AutoShape 9">
            <a:extLst>
              <a:ext uri="{FF2B5EF4-FFF2-40B4-BE49-F238E27FC236}">
                <a16:creationId xmlns:a16="http://schemas.microsoft.com/office/drawing/2014/main" id="{C21EB5EA-E9A4-A0C0-D668-62689C946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8332" y="4992040"/>
            <a:ext cx="1131545" cy="5832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4757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DF918-65B6-474C-DFCC-FE88662BE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7CA3A-19A7-93F2-32A3-3EF3465C2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EB9B9-0CD5-085B-E8FD-A162D63B5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US" sz="2800" b="1" dirty="0"/>
              <a:t>Opening Example</a:t>
            </a:r>
            <a:endParaRPr lang="en-US" sz="2800" b="1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28204EA-736F-8C66-31EF-68C65A361A4C}"/>
              </a:ext>
            </a:extLst>
          </p:cNvPr>
          <p:cNvSpPr txBox="1">
            <a:spLocks noChangeArrowheads="1"/>
          </p:cNvSpPr>
          <p:nvPr/>
        </p:nvSpPr>
        <p:spPr>
          <a:xfrm>
            <a:off x="936171" y="1238250"/>
            <a:ext cx="8229600" cy="5524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D19A08B-27FC-4C03-9037-EDC368D8D57A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/>
              <a:t>Use large structuring element that fits into the big objects</a:t>
            </a:r>
          </a:p>
          <a:p>
            <a:r>
              <a:rPr lang="en-US" altLang="en-US" sz="2800" dirty="0"/>
              <a:t>Structuring Element: 11-pixel disc</a:t>
            </a:r>
          </a:p>
          <a:p>
            <a:endParaRPr lang="en-US" altLang="en-US" dirty="0"/>
          </a:p>
        </p:txBody>
      </p:sp>
      <p:pic>
        <p:nvPicPr>
          <p:cNvPr id="9" name="Picture 4" descr="cel4">
            <a:extLst>
              <a:ext uri="{FF2B5EF4-FFF2-40B4-BE49-F238E27FC236}">
                <a16:creationId xmlns:a16="http://schemas.microsoft.com/office/drawing/2014/main" id="{91E28EE1-0C1C-6EA6-6792-3D2787507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41910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cel4thr3">
            <a:extLst>
              <a:ext uri="{FF2B5EF4-FFF2-40B4-BE49-F238E27FC236}">
                <a16:creationId xmlns:a16="http://schemas.microsoft.com/office/drawing/2014/main" id="{F76D3BB3-944B-E2D9-E955-ED5E7348A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300" y="41910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cel4opn1">
            <a:extLst>
              <a:ext uri="{FF2B5EF4-FFF2-40B4-BE49-F238E27FC236}">
                <a16:creationId xmlns:a16="http://schemas.microsoft.com/office/drawing/2014/main" id="{E09E68A9-20F2-F394-4363-64F805D7D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0" y="41910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7">
            <a:extLst>
              <a:ext uri="{FF2B5EF4-FFF2-40B4-BE49-F238E27FC236}">
                <a16:creationId xmlns:a16="http://schemas.microsoft.com/office/drawing/2014/main" id="{C2E418EC-F581-17F0-CBAF-E3CE2E43E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4800600"/>
            <a:ext cx="685800" cy="685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9C96F516-8F1A-4A8C-73A7-DC71F661A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000" y="4876800"/>
            <a:ext cx="609600" cy="6096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45A387C2-2888-B285-8808-8E5B9D8C1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900" y="6217592"/>
            <a:ext cx="20537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da-DK" altLang="en-US" dirty="0"/>
              <a:t>Original Image</a:t>
            </a: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62A6759B-887E-5088-FBA4-3AB569B31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000" y="6238229"/>
            <a:ext cx="25451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da-DK" altLang="en-US" dirty="0"/>
              <a:t>After Thresholding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5AEA1370-0A99-7F6D-DB59-B44EC6EAD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9612" y="6248399"/>
            <a:ext cx="32768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da-DK" altLang="en-US" dirty="0"/>
              <a:t>After Opening Operation</a:t>
            </a:r>
          </a:p>
        </p:txBody>
      </p:sp>
    </p:spTree>
    <p:extLst>
      <p:ext uri="{BB962C8B-B14F-4D97-AF65-F5344CB8AC3E}">
        <p14:creationId xmlns:p14="http://schemas.microsoft.com/office/powerpoint/2010/main" val="979627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CD216-DC08-CE74-069F-9EB0189DC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EA67DE-45AB-7BE4-19E7-E00E707F5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2BB0C-B420-79DE-972C-79ACD12E3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IE" altLang="en-US" sz="2800" b="1" dirty="0">
                <a:ea typeface="ＭＳ Ｐゴシック" panose="020B0600070205080204" pitchFamily="34" charset="-128"/>
              </a:rPr>
              <a:t>Closing</a:t>
            </a:r>
            <a:endParaRPr lang="en-US" sz="2800" b="1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81FA463-4755-276D-82AA-CA10FDC3B0AE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333500"/>
            <a:ext cx="8229600" cy="5524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IE" altLang="en-US" sz="2800" dirty="0">
                <a:ea typeface="ＭＳ Ｐゴシック" panose="020B0600070205080204" pitchFamily="34" charset="-128"/>
              </a:rPr>
              <a:t>The closing of image </a:t>
            </a:r>
            <a:r>
              <a:rPr lang="en-IE" altLang="en-US" sz="2800" b="1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f</a:t>
            </a:r>
            <a:r>
              <a:rPr lang="en-IE" altLang="en-US" sz="2800" b="1" dirty="0">
                <a:ea typeface="ＭＳ Ｐゴシック" panose="020B0600070205080204" pitchFamily="34" charset="-128"/>
              </a:rPr>
              <a:t> </a:t>
            </a:r>
            <a:r>
              <a:rPr lang="en-IE" altLang="en-US" sz="2800" dirty="0">
                <a:ea typeface="ＭＳ Ｐゴシック" panose="020B0600070205080204" pitchFamily="34" charset="-128"/>
              </a:rPr>
              <a:t>by structuring element </a:t>
            </a:r>
            <a:r>
              <a:rPr lang="en-IE" altLang="en-US" sz="2800" b="1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IE" altLang="en-US" sz="28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,</a:t>
            </a:r>
            <a:r>
              <a:rPr lang="en-IE" altLang="en-US" sz="2800" dirty="0">
                <a:ea typeface="ＭＳ Ｐゴシック" panose="020B0600070205080204" pitchFamily="34" charset="-128"/>
              </a:rPr>
              <a:t> denoted </a:t>
            </a:r>
            <a:r>
              <a:rPr lang="en-IE" altLang="en-US" sz="28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f     </a:t>
            </a:r>
            <a:r>
              <a:rPr lang="en-IE" altLang="en-US" sz="2800" i="1" dirty="0">
                <a:latin typeface="Times New Roman" panose="02020603050405020304" pitchFamily="18" charset="0"/>
                <a:ea typeface="ＭＳ Ｐゴシック" panose="020B0600070205080204" pitchFamily="34" charset="-128"/>
                <a:sym typeface="Webdings" panose="05030102010509060703" pitchFamily="18" charset="2"/>
              </a:rPr>
              <a:t>s</a:t>
            </a:r>
            <a:r>
              <a:rPr lang="en-IE" altLang="en-US" sz="2800" dirty="0">
                <a:ea typeface="ＭＳ Ｐゴシック" panose="020B0600070205080204" pitchFamily="34" charset="-128"/>
                <a:sym typeface="Webdings" panose="05030102010509060703" pitchFamily="18" charset="2"/>
              </a:rPr>
              <a:t> is simply a dilation followed by an erosion</a:t>
            </a:r>
          </a:p>
          <a:p>
            <a:pPr marL="0" indent="0">
              <a:buFontTx/>
              <a:buNone/>
            </a:pPr>
            <a:r>
              <a:rPr lang="en-IE" altLang="en-US" dirty="0">
                <a:ea typeface="ＭＳ Ｐゴシック" panose="020B0600070205080204" pitchFamily="34" charset="-128"/>
                <a:sym typeface="Webdings" panose="05030102010509060703" pitchFamily="18" charset="2"/>
              </a:rPr>
              <a:t>	</a:t>
            </a:r>
            <a:r>
              <a:rPr lang="en-IE" altLang="en-US" sz="2800" dirty="0">
                <a:ea typeface="ＭＳ Ｐゴシック" panose="020B0600070205080204" pitchFamily="34" charset="-128"/>
                <a:sym typeface="Webdings" panose="05030102010509060703" pitchFamily="18" charset="2"/>
              </a:rPr>
              <a:t> </a:t>
            </a:r>
            <a:r>
              <a:rPr lang="en-IE" altLang="en-US" sz="28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f    </a:t>
            </a:r>
            <a:r>
              <a:rPr lang="en-IE" altLang="en-US" sz="2800" i="1" dirty="0">
                <a:latin typeface="Times New Roman" panose="02020603050405020304" pitchFamily="18" charset="0"/>
                <a:ea typeface="ＭＳ Ｐゴシック" panose="020B0600070205080204" pitchFamily="34" charset="-128"/>
                <a:sym typeface="Webdings" panose="05030102010509060703" pitchFamily="18" charset="2"/>
              </a:rPr>
              <a:t>s = (f    s)</a:t>
            </a:r>
            <a:r>
              <a:rPr lang="en-IE" altLang="en-US" sz="2400" dirty="0">
                <a:ea typeface="ＭＳ Ｐゴシック" panose="020B0600070205080204" pitchFamily="34" charset="-128"/>
                <a:sym typeface="Webdings" panose="05030102010509060703" pitchFamily="18" charset="2"/>
              </a:rPr>
              <a:t></a:t>
            </a:r>
            <a:r>
              <a:rPr lang="en-IE" altLang="en-US" sz="2800" i="1" dirty="0">
                <a:latin typeface="Times New Roman" panose="02020603050405020304" pitchFamily="18" charset="0"/>
                <a:ea typeface="ＭＳ Ｐゴシック" panose="020B0600070205080204" pitchFamily="34" charset="-128"/>
                <a:sym typeface="Webdings" panose="05030102010509060703" pitchFamily="18" charset="2"/>
              </a:rPr>
              <a:t>s</a:t>
            </a:r>
          </a:p>
          <a:p>
            <a:pPr marL="0" indent="0">
              <a:buFontTx/>
              <a:buNone/>
            </a:pPr>
            <a:endParaRPr lang="en-IE" altLang="en-US" i="1" dirty="0">
              <a:latin typeface="Times New Roman" panose="02020603050405020304" pitchFamily="18" charset="0"/>
              <a:ea typeface="ＭＳ Ｐゴシック" panose="020B0600070205080204" pitchFamily="34" charset="-128"/>
              <a:sym typeface="Webdings" panose="05030102010509060703" pitchFamily="18" charset="2"/>
            </a:endParaRPr>
          </a:p>
          <a:p>
            <a:pPr marL="0" indent="0">
              <a:buFontTx/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D0B97E7E-412B-6C0C-3E21-FCE94F3AE5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57890"/>
              </p:ext>
            </p:extLst>
          </p:nvPr>
        </p:nvGraphicFramePr>
        <p:xfrm>
          <a:off x="2824163" y="2833423"/>
          <a:ext cx="3778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4880" imgH="177480" progId="Equation.3">
                  <p:embed/>
                </p:oleObj>
              </mc:Choice>
              <mc:Fallback>
                <p:oleObj name="Equation" r:id="rId3" imgW="164880" imgH="177480" progId="Equation.3">
                  <p:embed/>
                  <p:pic>
                    <p:nvPicPr>
                      <p:cNvPr id="9218" name="Object 2">
                        <a:extLst>
                          <a:ext uri="{FF2B5EF4-FFF2-40B4-BE49-F238E27FC236}">
                            <a16:creationId xmlns:a16="http://schemas.microsoft.com/office/drawing/2014/main" id="{D525789E-AFF8-F1DA-B63B-9AF0184484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4163" y="2833423"/>
                        <a:ext cx="3778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A0015F8-2840-DF86-9412-7A2ECBB8D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82" r="16278" b="82098"/>
          <a:stretch>
            <a:fillRect/>
          </a:stretch>
        </p:blipFill>
        <p:spPr bwMode="auto">
          <a:xfrm>
            <a:off x="1001940" y="3767138"/>
            <a:ext cx="3125788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8">
            <a:extLst>
              <a:ext uri="{FF2B5EF4-FFF2-40B4-BE49-F238E27FC236}">
                <a16:creationId xmlns:a16="http://schemas.microsoft.com/office/drawing/2014/main" id="{F1C1975B-4CBA-211C-AA84-306686005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415" y="5408613"/>
            <a:ext cx="1657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/>
              <a:t>Original shape</a:t>
            </a:r>
            <a:endParaRPr lang="en-US" altLang="en-US"/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088AECF9-2353-2064-A2AF-06192F432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5590" y="5451475"/>
            <a:ext cx="145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/>
              <a:t>After dilation</a:t>
            </a:r>
            <a:endParaRPr lang="en-US" altLang="en-US"/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87A65E52-A0B5-8B4C-8A6F-B15A23930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4990" y="5437188"/>
            <a:ext cx="1479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/>
              <a:t>After erosion</a:t>
            </a:r>
            <a:br>
              <a:rPr lang="en-IE" altLang="en-US"/>
            </a:br>
            <a:r>
              <a:rPr lang="en-IE" altLang="en-US"/>
              <a:t>(closing)</a:t>
            </a:r>
            <a:endParaRPr lang="en-US" alt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E9A52A20-50BB-3964-2412-E32E97174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615" y="6334125"/>
            <a:ext cx="8623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IE" altLang="en-US" sz="2400"/>
              <a:t>Note a disc shaped structuring element is used</a:t>
            </a:r>
            <a:endParaRPr lang="en-US" altLang="en-US" sz="2400"/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B478AFCB-01F8-4653-0C6D-45E80E7F0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5" t="56981" b="20958"/>
          <a:stretch>
            <a:fillRect/>
          </a:stretch>
        </p:blipFill>
        <p:spPr bwMode="auto">
          <a:xfrm>
            <a:off x="4026128" y="3684588"/>
            <a:ext cx="2801937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852BD0DD-7885-35B8-3F28-0CBBD1E8E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75" t="80997"/>
          <a:stretch>
            <a:fillRect/>
          </a:stretch>
        </p:blipFill>
        <p:spPr bwMode="auto">
          <a:xfrm>
            <a:off x="6975703" y="3748088"/>
            <a:ext cx="2670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B0717487-6242-0CD6-EB83-7040D5CE98BC}"/>
              </a:ext>
            </a:extLst>
          </p:cNvPr>
          <p:cNvSpPr/>
          <p:nvPr/>
        </p:nvSpPr>
        <p:spPr>
          <a:xfrm>
            <a:off x="2206625" y="1933575"/>
            <a:ext cx="190500" cy="18505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D707C5-4115-44F1-DAFA-A3E7A19F3AAD}"/>
              </a:ext>
            </a:extLst>
          </p:cNvPr>
          <p:cNvSpPr/>
          <p:nvPr/>
        </p:nvSpPr>
        <p:spPr>
          <a:xfrm>
            <a:off x="1731662" y="2944094"/>
            <a:ext cx="190500" cy="18505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95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0FAD4-CE80-4917-BFE6-7C8BF4C05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5E0B5-C5E5-3DFC-5D26-7EA0C5798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A5AAA-E314-F3E4-7F75-62584BA1D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C60DEE-904A-56D4-BBF7-4963A6DBE4D9}"/>
              </a:ext>
            </a:extLst>
          </p:cNvPr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A0A9E6-BFB3-BC6F-1BBE-728A3965D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974" y="1157444"/>
            <a:ext cx="10691866" cy="48757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altLang="en-US" sz="2000" dirty="0">
                <a:ea typeface="ＭＳ Ｐゴシック" panose="020B0600070205080204" pitchFamily="34" charset="-128"/>
              </a:rPr>
              <a:t>Morphological image processing describes a range of image processing techniques that deal with the shape (or morphology) of features in an image.</a:t>
            </a:r>
          </a:p>
          <a:p>
            <a:pPr marL="0" indent="0">
              <a:buNone/>
            </a:pPr>
            <a:r>
              <a:rPr lang="en-US" altLang="en-US" sz="2000" dirty="0"/>
              <a:t>Morphological image processing is used to extract image components for representation and description of region shape, such as boundaries, skeletons, and the convex hull</a:t>
            </a:r>
            <a:endParaRPr lang="en-IE" altLang="en-US" sz="2000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IE" altLang="en-US" sz="2000" dirty="0">
                <a:ea typeface="ＭＳ Ｐゴシック" panose="020B0600070205080204" pitchFamily="34" charset="-128"/>
              </a:rPr>
              <a:t>Morphological operations are typically applied to remove imperfections introduced during segmentation, and so typically operate on bi-level images</a:t>
            </a:r>
            <a:endParaRPr lang="en-US" altLang="en-US" sz="2000" dirty="0">
              <a:ea typeface="ＭＳ Ｐゴシック" panose="020B0600070205080204" pitchFamily="34" charset="-128"/>
            </a:endParaRP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21" name="Object 2">
            <a:extLst>
              <a:ext uri="{FF2B5EF4-FFF2-40B4-BE49-F238E27FC236}">
                <a16:creationId xmlns:a16="http://schemas.microsoft.com/office/drawing/2014/main" id="{D0768C52-178F-8515-FA0E-EE23C80319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182419"/>
              </p:ext>
            </p:extLst>
          </p:nvPr>
        </p:nvGraphicFramePr>
        <p:xfrm>
          <a:off x="1897768" y="3534947"/>
          <a:ext cx="3454400" cy="268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11" r:id="rId3" imgW="5445032" imgH="1895780" progId="CorelPhotoPaint.Image.11">
                  <p:embed/>
                </p:oleObj>
              </mc:Choice>
              <mc:Fallback>
                <p:oleObj name="CorelPhotoPaint.Image.11" r:id="rId3" imgW="5445032" imgH="1895780" progId="CorelPhotoPaint.Image.11">
                  <p:embed/>
                  <p:pic>
                    <p:nvPicPr>
                      <p:cNvPr id="1026" name="Object 2">
                        <a:extLst>
                          <a:ext uri="{FF2B5EF4-FFF2-40B4-BE49-F238E27FC236}">
                            <a16:creationId xmlns:a16="http://schemas.microsoft.com/office/drawing/2014/main" id="{44ED16F9-F770-C50F-8DE9-E8664C3925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9" r="66441" b="27008"/>
                      <a:stretch>
                        <a:fillRect/>
                      </a:stretch>
                    </p:blipFill>
                    <p:spPr bwMode="auto">
                      <a:xfrm>
                        <a:off x="1897768" y="3534947"/>
                        <a:ext cx="3454400" cy="268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">
            <a:extLst>
              <a:ext uri="{FF2B5EF4-FFF2-40B4-BE49-F238E27FC236}">
                <a16:creationId xmlns:a16="http://schemas.microsoft.com/office/drawing/2014/main" id="{2461D9C4-B1F6-485F-B027-8C4919ECE7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852664"/>
              </p:ext>
            </p:extLst>
          </p:nvPr>
        </p:nvGraphicFramePr>
        <p:xfrm>
          <a:off x="5862236" y="3534947"/>
          <a:ext cx="3380622" cy="2637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11" r:id="rId3" imgW="5445032" imgH="1895780" progId="CorelPhotoPaint.Image.11">
                  <p:embed/>
                </p:oleObj>
              </mc:Choice>
              <mc:Fallback>
                <p:oleObj name="CorelPhotoPaint.Image.11" r:id="rId3" imgW="5445032" imgH="1895780" progId="CorelPhotoPaint.Image.11">
                  <p:embed/>
                  <p:pic>
                    <p:nvPicPr>
                      <p:cNvPr id="1027" name="Object 3">
                        <a:extLst>
                          <a:ext uri="{FF2B5EF4-FFF2-40B4-BE49-F238E27FC236}">
                            <a16:creationId xmlns:a16="http://schemas.microsoft.com/office/drawing/2014/main" id="{E44545E2-6609-1217-B69F-AB22E26694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6664" r="1006" b="27562"/>
                      <a:stretch>
                        <a:fillRect/>
                      </a:stretch>
                    </p:blipFill>
                    <p:spPr bwMode="auto">
                      <a:xfrm>
                        <a:off x="5862236" y="3534947"/>
                        <a:ext cx="3380622" cy="26372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9">
            <a:extLst>
              <a:ext uri="{FF2B5EF4-FFF2-40B4-BE49-F238E27FC236}">
                <a16:creationId xmlns:a16="http://schemas.microsoft.com/office/drawing/2014/main" id="{8D2ECFD5-7455-185E-44C4-F5637E29F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7493" y="6249848"/>
            <a:ext cx="2774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/>
              <a:t>Image after segmentation</a:t>
            </a:r>
            <a:endParaRPr lang="en-US" altLang="en-US"/>
          </a:p>
        </p:txBody>
      </p:sp>
      <p:sp>
        <p:nvSpPr>
          <p:cNvPr id="24" name="Text Box 10">
            <a:extLst>
              <a:ext uri="{FF2B5EF4-FFF2-40B4-BE49-F238E27FC236}">
                <a16:creationId xmlns:a16="http://schemas.microsoft.com/office/drawing/2014/main" id="{23C41229-B3B4-FCF0-1089-32204BE0E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6843" y="6172200"/>
            <a:ext cx="3308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altLang="en-US" dirty="0"/>
              <a:t>Image after segmentation and morphological processing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0174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AEDF9-EA2C-964D-BFE9-CF7CECA42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172B6-4C9A-4ED5-0D1D-BA8704225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30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31C07-C71B-10E9-D661-67DCFA677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IE" altLang="en-US" sz="2800" b="1" dirty="0">
                <a:ea typeface="ＭＳ Ｐゴシック" panose="020B0600070205080204" pitchFamily="34" charset="-128"/>
              </a:rPr>
              <a:t>Closing</a:t>
            </a:r>
            <a:endParaRPr 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CC0313-FAEA-1567-9C3B-83D312AB689A}"/>
              </a:ext>
            </a:extLst>
          </p:cNvPr>
          <p:cNvSpPr txBox="1"/>
          <p:nvPr/>
        </p:nvSpPr>
        <p:spPr>
          <a:xfrm>
            <a:off x="740229" y="1260273"/>
            <a:ext cx="5355771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800" dirty="0"/>
              <a:t>Motivation: Fill holes BUT keep original size (and shape) Dilation + Erosion = Closing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Use the same structuring element</a:t>
            </a:r>
          </a:p>
          <a:p>
            <a:pPr marL="8001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Similar to Dilation but less destructive</a:t>
            </a:r>
          </a:p>
          <a:p>
            <a:pPr lvl="1" eaLnBrk="1" hangingPunct="1"/>
            <a:endParaRPr lang="en-US" altLang="en-US" sz="2800" dirty="0"/>
          </a:p>
          <a:p>
            <a:pPr eaLnBrk="1" hangingPunct="1"/>
            <a:r>
              <a:rPr lang="en-US" altLang="en-US" sz="2800" dirty="0"/>
              <a:t>Closing is </a:t>
            </a:r>
            <a:r>
              <a:rPr lang="en-US" altLang="en-US" sz="2800" b="1" dirty="0"/>
              <a:t>idempotent:</a:t>
            </a:r>
            <a:r>
              <a:rPr lang="en-US" altLang="en-US" sz="2800" dirty="0"/>
              <a:t> Repeated operations has no further effects! </a:t>
            </a:r>
          </a:p>
        </p:txBody>
      </p:sp>
      <p:graphicFrame>
        <p:nvGraphicFramePr>
          <p:cNvPr id="15" name="Object 2">
            <a:extLst>
              <a:ext uri="{FF2B5EF4-FFF2-40B4-BE49-F238E27FC236}">
                <a16:creationId xmlns:a16="http://schemas.microsoft.com/office/drawing/2014/main" id="{6429414A-684E-3C17-7D32-7DC4DC73CC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748656"/>
              </p:ext>
            </p:extLst>
          </p:nvPr>
        </p:nvGraphicFramePr>
        <p:xfrm>
          <a:off x="6547985" y="796536"/>
          <a:ext cx="4598987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11" r:id="rId3" imgW="4323231" imgH="2503831" progId="CorelPhotoPaint.Image.11">
                  <p:embed/>
                </p:oleObj>
              </mc:Choice>
              <mc:Fallback>
                <p:oleObj name="CorelPhotoPaint.Image.11" r:id="rId3" imgW="4323231" imgH="2503831" progId="CorelPhotoPaint.Image.11">
                  <p:embed/>
                  <p:pic>
                    <p:nvPicPr>
                      <p:cNvPr id="10242" name="Object 2">
                        <a:extLst>
                          <a:ext uri="{FF2B5EF4-FFF2-40B4-BE49-F238E27FC236}">
                            <a16:creationId xmlns:a16="http://schemas.microsoft.com/office/drawing/2014/main" id="{7946CAE7-1666-727B-1764-2D92606BEB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5" t="1634" r="49989" b="50177"/>
                      <a:stretch>
                        <a:fillRect/>
                      </a:stretch>
                    </p:blipFill>
                    <p:spPr bwMode="auto">
                      <a:xfrm>
                        <a:off x="6547985" y="796536"/>
                        <a:ext cx="4598987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>
            <a:extLst>
              <a:ext uri="{FF2B5EF4-FFF2-40B4-BE49-F238E27FC236}">
                <a16:creationId xmlns:a16="http://schemas.microsoft.com/office/drawing/2014/main" id="{417611E3-277A-A8C3-4A2D-F9B5DB6BD1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14298"/>
              </p:ext>
            </p:extLst>
          </p:nvPr>
        </p:nvGraphicFramePr>
        <p:xfrm>
          <a:off x="6547985" y="4083782"/>
          <a:ext cx="4576762" cy="257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PhotoPaint.Image.11" r:id="rId3" imgW="4323231" imgH="2503831" progId="CorelPhotoPaint.Image.11">
                  <p:embed/>
                </p:oleObj>
              </mc:Choice>
              <mc:Fallback>
                <p:oleObj name="CorelPhotoPaint.Image.11" r:id="rId3" imgW="4323231" imgH="2503831" progId="CorelPhotoPaint.Image.11">
                  <p:embed/>
                  <p:pic>
                    <p:nvPicPr>
                      <p:cNvPr id="10243" name="Object 3">
                        <a:extLst>
                          <a:ext uri="{FF2B5EF4-FFF2-40B4-BE49-F238E27FC236}">
                            <a16:creationId xmlns:a16="http://schemas.microsoft.com/office/drawing/2014/main" id="{48F3874D-F6BB-AE81-BE21-EB28728DC3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62" t="51443" r="50221" b="1140"/>
                      <a:stretch>
                        <a:fillRect/>
                      </a:stretch>
                    </p:blipFill>
                    <p:spPr bwMode="auto">
                      <a:xfrm>
                        <a:off x="6547985" y="4083782"/>
                        <a:ext cx="4576762" cy="2579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5">
            <a:extLst>
              <a:ext uri="{FF2B5EF4-FFF2-40B4-BE49-F238E27FC236}">
                <a16:creationId xmlns:a16="http://schemas.microsoft.com/office/drawing/2014/main" id="{E43E5A90-EF66-E976-EB66-EE875947A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1171" y="346108"/>
            <a:ext cx="2592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 altLang="en-US" sz="2400" dirty="0"/>
              <a:t>Original Image</a:t>
            </a:r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6DAE01A3-FA9C-EF50-A2BE-96A0181D9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6186" y="3622117"/>
            <a:ext cx="3496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 altLang="en-US" sz="2400" dirty="0"/>
              <a:t>Image After Closing</a:t>
            </a:r>
          </a:p>
        </p:txBody>
      </p:sp>
    </p:spTree>
    <p:extLst>
      <p:ext uri="{BB962C8B-B14F-4D97-AF65-F5344CB8AC3E}">
        <p14:creationId xmlns:p14="http://schemas.microsoft.com/office/powerpoint/2010/main" val="1767523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F738C-2675-F653-21AD-A0DD38882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99C3A-D3FD-53DD-6D82-AF5F08D9B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31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1D5F2-D87C-A3F3-71EC-3A71ABD9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IE" altLang="en-US" sz="2800" b="1" dirty="0">
                <a:ea typeface="ＭＳ Ｐゴシック" panose="020B0600070205080204" pitchFamily="34" charset="-128"/>
              </a:rPr>
              <a:t>Closing</a:t>
            </a:r>
            <a:endParaRPr lang="en-US" sz="2800" b="1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DB1453-7DFB-30E7-2E1F-809C1923A389}"/>
              </a:ext>
            </a:extLst>
          </p:cNvPr>
          <p:cNvSpPr txBox="1">
            <a:spLocks noChangeArrowheads="1"/>
          </p:cNvSpPr>
          <p:nvPr/>
        </p:nvSpPr>
        <p:spPr>
          <a:xfrm>
            <a:off x="718457" y="1545771"/>
            <a:ext cx="7772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/>
              <a:t>Structuring element: 3x3 square</a:t>
            </a:r>
          </a:p>
        </p:txBody>
      </p:sp>
      <p:pic>
        <p:nvPicPr>
          <p:cNvPr id="6" name="Picture 5" descr="closebin">
            <a:extLst>
              <a:ext uri="{FF2B5EF4-FFF2-40B4-BE49-F238E27FC236}">
                <a16:creationId xmlns:a16="http://schemas.microsoft.com/office/drawing/2014/main" id="{29A745A3-300C-8AC1-E682-38C343988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388" y="2656318"/>
            <a:ext cx="7480754" cy="3156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635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9B603-5FA2-3E39-131F-D2D085CA8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C3FB0-6EA2-51E7-24D4-C54D1F24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3A2A0-F89B-BDC5-28B4-440666318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US" sz="2800" b="1" dirty="0"/>
              <a:t>Closing Example</a:t>
            </a:r>
            <a:endParaRPr lang="en-US" sz="2800" b="1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764987D3-C3D9-0AE1-8769-A9A72494627D}"/>
              </a:ext>
            </a:extLst>
          </p:cNvPr>
          <p:cNvSpPr txBox="1">
            <a:spLocks/>
          </p:cNvSpPr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fld id="{C0A0D507-FD43-4E4C-A8DC-BEA33BDD66EC}" type="slidenum">
              <a:rPr lang="en-US" altLang="en-US" sz="1400" smtClean="0">
                <a:solidFill>
                  <a:schemeClr val="accent2"/>
                </a:solidFill>
              </a:rPr>
              <a:pPr eaLnBrk="1" hangingPunct="1"/>
              <a:t>32</a:t>
            </a:fld>
            <a:endParaRPr lang="en-US" altLang="en-US" sz="1400">
              <a:solidFill>
                <a:schemeClr val="accent2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F6B02BB-716C-AE2E-199A-F20EA1A9210B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/>
              <a:t>Closing operation with a 22-pixel disc</a:t>
            </a:r>
          </a:p>
          <a:p>
            <a:r>
              <a:rPr lang="en-US" altLang="en-US" sz="2800" dirty="0"/>
              <a:t>Closes small holes</a:t>
            </a:r>
          </a:p>
        </p:txBody>
      </p:sp>
      <p:pic>
        <p:nvPicPr>
          <p:cNvPr id="8" name="Picture 4" descr="art4">
            <a:extLst>
              <a:ext uri="{FF2B5EF4-FFF2-40B4-BE49-F238E27FC236}">
                <a16:creationId xmlns:a16="http://schemas.microsoft.com/office/drawing/2014/main" id="{DF0BC2B9-93FB-2AAD-E272-F4A7B50FA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172" y="3429000"/>
            <a:ext cx="3010350" cy="30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art4clo1">
            <a:extLst>
              <a:ext uri="{FF2B5EF4-FFF2-40B4-BE49-F238E27FC236}">
                <a16:creationId xmlns:a16="http://schemas.microsoft.com/office/drawing/2014/main" id="{EA8A9096-3F82-AA80-0872-821756780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421" y="3429000"/>
            <a:ext cx="3010350" cy="30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6">
            <a:extLst>
              <a:ext uri="{FF2B5EF4-FFF2-40B4-BE49-F238E27FC236}">
                <a16:creationId xmlns:a16="http://schemas.microsoft.com/office/drawing/2014/main" id="{1812B995-7EAD-9FD6-DD9F-5038C5EE2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7850" y="4560207"/>
            <a:ext cx="914400" cy="68580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7668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23802-D4B5-1322-7797-154CD2235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5B4F6-2098-4FAC-6D37-2A08845A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33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E268E-F017-CAD4-5C56-1EB53EA37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US" sz="2800" b="1" dirty="0"/>
              <a:t>Closing Example</a:t>
            </a:r>
            <a:endParaRPr lang="en-US" sz="28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EDD0E-E3A0-FA46-CD31-2A669328A00C}"/>
              </a:ext>
            </a:extLst>
          </p:cNvPr>
          <p:cNvSpPr txBox="1">
            <a:spLocks/>
          </p:cNvSpPr>
          <p:nvPr/>
        </p:nvSpPr>
        <p:spPr>
          <a:xfrm>
            <a:off x="1478125" y="5508170"/>
            <a:ext cx="1754932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2000" dirty="0"/>
              <a:t>Original Image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3E358E4-22C8-DCA1-BB0E-F71A704EC431}"/>
              </a:ext>
            </a:extLst>
          </p:cNvPr>
          <p:cNvSpPr txBox="1">
            <a:spLocks noChangeArrowheads="1"/>
          </p:cNvSpPr>
          <p:nvPr/>
        </p:nvSpPr>
        <p:spPr>
          <a:xfrm>
            <a:off x="688135" y="1371600"/>
            <a:ext cx="7772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Threshold</a:t>
            </a:r>
          </a:p>
          <a:p>
            <a:r>
              <a:rPr lang="en-US" altLang="en-US" sz="2400" dirty="0"/>
              <a:t>Improve segmentation</a:t>
            </a:r>
          </a:p>
          <a:p>
            <a:r>
              <a:rPr lang="en-US" altLang="en-US" sz="2400" dirty="0"/>
              <a:t>Closing with disc of size 20</a:t>
            </a:r>
          </a:p>
        </p:txBody>
      </p:sp>
      <p:pic>
        <p:nvPicPr>
          <p:cNvPr id="11" name="Picture 4" descr="phn1">
            <a:extLst>
              <a:ext uri="{FF2B5EF4-FFF2-40B4-BE49-F238E27FC236}">
                <a16:creationId xmlns:a16="http://schemas.microsoft.com/office/drawing/2014/main" id="{B24A17A9-7109-4C4E-9B95-38B02EBAA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33" y="3298370"/>
            <a:ext cx="2933634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phn1thr1">
            <a:extLst>
              <a:ext uri="{FF2B5EF4-FFF2-40B4-BE49-F238E27FC236}">
                <a16:creationId xmlns:a16="http://schemas.microsoft.com/office/drawing/2014/main" id="{2DD5161A-DA91-EEAB-4333-F3AADE14C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032" y="3298370"/>
            <a:ext cx="2933634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phn1clo1">
            <a:extLst>
              <a:ext uri="{FF2B5EF4-FFF2-40B4-BE49-F238E27FC236}">
                <a16:creationId xmlns:a16="http://schemas.microsoft.com/office/drawing/2014/main" id="{2BED95BC-E527-2C6B-C9D5-989AA03BF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948" y="3298370"/>
            <a:ext cx="2933634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D3EADE14-8344-D62D-F5D1-B3D4447F8669}"/>
              </a:ext>
            </a:extLst>
          </p:cNvPr>
          <p:cNvSpPr txBox="1">
            <a:spLocks/>
          </p:cNvSpPr>
          <p:nvPr/>
        </p:nvSpPr>
        <p:spPr>
          <a:xfrm>
            <a:off x="4560878" y="5508170"/>
            <a:ext cx="2288941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2000" dirty="0"/>
              <a:t>After Thresholding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7DF3B838-E50D-84C9-3B07-44C40224FDF5}"/>
              </a:ext>
            </a:extLst>
          </p:cNvPr>
          <p:cNvSpPr txBox="1">
            <a:spLocks/>
          </p:cNvSpPr>
          <p:nvPr/>
        </p:nvSpPr>
        <p:spPr>
          <a:xfrm>
            <a:off x="7622154" y="5500232"/>
            <a:ext cx="2898351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742950" indent="-28575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30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2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4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2000" dirty="0"/>
              <a:t>After Closing Operation</a:t>
            </a:r>
          </a:p>
        </p:txBody>
      </p:sp>
    </p:spTree>
    <p:extLst>
      <p:ext uri="{BB962C8B-B14F-4D97-AF65-F5344CB8AC3E}">
        <p14:creationId xmlns:p14="http://schemas.microsoft.com/office/powerpoint/2010/main" val="4098465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69460-C428-FB7A-63A5-C9B8DC829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DC86A-6083-3EE4-9854-B9596776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77114-3E37-770A-7324-A4D77F8EC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IE" altLang="en-US" sz="2800" b="1" dirty="0">
                <a:ea typeface="ＭＳ Ｐゴシック" panose="020B0600070205080204" pitchFamily="34" charset="-128"/>
              </a:rPr>
              <a:t>Morphological Processing Example</a:t>
            </a:r>
            <a:endParaRPr lang="en-US" sz="2800" b="1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F25F141-C67F-59B6-C02F-D81461E8B8C1}"/>
              </a:ext>
            </a:extLst>
          </p:cNvPr>
          <p:cNvSpPr txBox="1">
            <a:spLocks noChangeArrowheads="1"/>
          </p:cNvSpPr>
          <p:nvPr/>
        </p:nvSpPr>
        <p:spPr>
          <a:xfrm>
            <a:off x="1700507" y="1371600"/>
            <a:ext cx="7772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A74C4C8-764A-160A-1FF8-4B5AB6C0C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27"/>
          <a:stretch>
            <a:fillRect/>
          </a:stretch>
        </p:blipFill>
        <p:spPr bwMode="auto">
          <a:xfrm>
            <a:off x="2516642" y="1156545"/>
            <a:ext cx="5952444" cy="5446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5819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74136" y="2324100"/>
            <a:ext cx="5443728" cy="109220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gradFill>
                  <a:gsLst>
                    <a:gs pos="0">
                      <a:schemeClr val="tx2">
                        <a:lumMod val="50000"/>
                      </a:schemeClr>
                    </a:gs>
                    <a:gs pos="74000">
                      <a:srgbClr val="890F7D"/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2700000" scaled="1"/>
                </a:gradFill>
                <a:latin typeface="+mn-lt"/>
                <a:ea typeface="+mn-ea"/>
                <a:cs typeface="+mn-cs"/>
              </a:rPr>
              <a:t>Thank </a:t>
            </a:r>
            <a:r>
              <a:rPr lang="en-US" sz="8000" dirty="0">
                <a:gradFill>
                  <a:gsLst>
                    <a:gs pos="0">
                      <a:schemeClr val="tx2">
                        <a:lumMod val="50000"/>
                      </a:schemeClr>
                    </a:gs>
                    <a:gs pos="53000">
                      <a:srgbClr val="890F7D"/>
                    </a:gs>
                    <a:gs pos="85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2700000" scaled="1"/>
                </a:gradFill>
                <a:latin typeface="+mn-lt"/>
                <a:ea typeface="+mn-ea"/>
                <a:cs typeface="+mn-cs"/>
              </a:rPr>
              <a:t>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35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6F0F7-3F32-0821-015F-DC0D0021EF63}"/>
              </a:ext>
            </a:extLst>
          </p:cNvPr>
          <p:cNvSpPr txBox="1"/>
          <p:nvPr/>
        </p:nvSpPr>
        <p:spPr>
          <a:xfrm>
            <a:off x="4394200" y="3429000"/>
            <a:ext cx="5020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gradFill>
                  <a:gsLst>
                    <a:gs pos="0">
                      <a:schemeClr val="tx2">
                        <a:lumMod val="50000"/>
                      </a:schemeClr>
                    </a:gs>
                    <a:gs pos="74000">
                      <a:srgbClr val="890F7D"/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2700000" scaled="1"/>
                </a:gradFill>
              </a:rPr>
              <a:t>For Your </a:t>
            </a:r>
            <a:r>
              <a:rPr lang="en-US" sz="2800" dirty="0">
                <a:gradFill>
                  <a:gsLst>
                    <a:gs pos="0">
                      <a:schemeClr val="tx2">
                        <a:lumMod val="50000"/>
                      </a:schemeClr>
                    </a:gs>
                    <a:gs pos="53000">
                      <a:srgbClr val="890F7D"/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2700000" scaled="1"/>
                </a:gradFill>
              </a:rPr>
              <a:t>Attention</a:t>
            </a:r>
            <a:endParaRPr lang="en-PK" dirty="0">
              <a:gradFill>
                <a:gsLst>
                  <a:gs pos="0">
                    <a:schemeClr val="tx2">
                      <a:lumMod val="50000"/>
                    </a:schemeClr>
                  </a:gs>
                  <a:gs pos="53000">
                    <a:srgbClr val="890F7D"/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27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74541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1CDE1-2DFB-EEC5-B339-C0299456B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46DEB-8CCF-714B-2267-D5CA7523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A7ED0-2F54-AD50-A0D6-3CAFDB63C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Structuring Elements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DC52A6-1BEC-8485-75CA-23C0E4BD42EE}"/>
              </a:ext>
            </a:extLst>
          </p:cNvPr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43F674-A3BA-A6CD-591E-F96584C79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974" y="1157444"/>
            <a:ext cx="5088626" cy="48757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Structuring elements are small binary images used as shape masks in basic morphological operations. </a:t>
            </a:r>
          </a:p>
          <a:p>
            <a:pPr marL="0" indent="0">
              <a:buNone/>
            </a:pPr>
            <a:r>
              <a:rPr lang="en-US" sz="2000" dirty="0"/>
              <a:t>They can be any shape and size that is digitally representable.</a:t>
            </a:r>
          </a:p>
          <a:p>
            <a:pPr marL="0" indent="0">
              <a:buNone/>
            </a:pPr>
            <a:r>
              <a:rPr lang="en-IE" altLang="en-US" sz="2000" dirty="0">
                <a:ea typeface="ＭＳ Ｐゴシック" panose="020B0600070205080204" pitchFamily="34" charset="-128"/>
              </a:rPr>
              <a:t>However, for simplicity we will use rectangular structuring elements with their origin at the middle pixel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000" dirty="0"/>
              <a:t>Usually, element values are 0 or 1, but other values are possible (including none!)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000" dirty="0"/>
              <a:t>Empty spots in the Structuring Elements are </a:t>
            </a:r>
            <a:r>
              <a:rPr lang="en-US" altLang="en-US" sz="2000" i="1" dirty="0"/>
              <a:t>don’t cares</a:t>
            </a:r>
            <a:r>
              <a:rPr lang="en-US" altLang="en-US" sz="2000" dirty="0"/>
              <a:t>!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6" name="Picture 4" descr="strctels">
            <a:extLst>
              <a:ext uri="{FF2B5EF4-FFF2-40B4-BE49-F238E27FC236}">
                <a16:creationId xmlns:a16="http://schemas.microsoft.com/office/drawing/2014/main" id="{BFA20A00-B616-BFA9-8D92-DA741AF16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74"/>
          <a:stretch>
            <a:fillRect/>
          </a:stretch>
        </p:blipFill>
        <p:spPr bwMode="auto">
          <a:xfrm>
            <a:off x="7648560" y="2060574"/>
            <a:ext cx="3429000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D05AD8BE-12D2-D010-3FA6-8EA7B8E78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9897" y="2473183"/>
            <a:ext cx="7429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accent2"/>
                </a:solidFill>
              </a:rPr>
              <a:t>Box</a:t>
            </a:r>
          </a:p>
          <a:p>
            <a:pPr eaLnBrk="1" hangingPunct="1"/>
            <a:endParaRPr lang="en-US" altLang="en-US" dirty="0">
              <a:solidFill>
                <a:schemeClr val="accent2"/>
              </a:solidFill>
            </a:endParaRPr>
          </a:p>
          <a:p>
            <a:pPr eaLnBrk="1" hangingPunct="1"/>
            <a:r>
              <a:rPr lang="en-US" altLang="en-US" dirty="0">
                <a:solidFill>
                  <a:schemeClr val="accent2"/>
                </a:solidFill>
              </a:rPr>
              <a:t>Disc</a:t>
            </a:r>
          </a:p>
        </p:txBody>
      </p:sp>
      <p:sp>
        <p:nvSpPr>
          <p:cNvPr id="8" name="Line 6">
            <a:extLst>
              <a:ext uri="{FF2B5EF4-FFF2-40B4-BE49-F238E27FC236}">
                <a16:creationId xmlns:a16="http://schemas.microsoft.com/office/drawing/2014/main" id="{31EDADA7-CCEA-1B8C-F552-D86502F5D5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02847" y="2660508"/>
            <a:ext cx="685800" cy="762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4EC37062-BC1C-A77A-357F-ACB4EF1405D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2847" y="3422508"/>
            <a:ext cx="533400" cy="304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0" name="Picture 8" descr="strctels">
            <a:extLst>
              <a:ext uri="{FF2B5EF4-FFF2-40B4-BE49-F238E27FC236}">
                <a16:creationId xmlns:a16="http://schemas.microsoft.com/office/drawing/2014/main" id="{EC008E2A-0F45-E926-64F7-CB1BC809C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81" b="52655"/>
          <a:stretch>
            <a:fillRect/>
          </a:stretch>
        </p:blipFill>
        <p:spPr bwMode="auto">
          <a:xfrm>
            <a:off x="8355764" y="4712828"/>
            <a:ext cx="10509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0787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EA76E-6885-2B41-D4CE-4CAB79755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5CA5F-951F-CEBC-9142-890C02C9E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Structuring Elements Examples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983349BE-C2F8-16C0-155F-29A21E0D4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7544" y="1621965"/>
            <a:ext cx="5334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" name="AutoShape 5">
            <a:extLst>
              <a:ext uri="{FF2B5EF4-FFF2-40B4-BE49-F238E27FC236}">
                <a16:creationId xmlns:a16="http://schemas.microsoft.com/office/drawing/2014/main" id="{21DA3936-1B36-078C-F2E2-5E72D7F4D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9144" y="1393365"/>
            <a:ext cx="1066800" cy="990600"/>
          </a:xfrm>
          <a:prstGeom prst="hexagon">
            <a:avLst>
              <a:gd name="adj" fmla="val 26923"/>
              <a:gd name="vf" fmla="val 11547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56898AEF-550F-ED69-8149-34FAF865F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744" y="1469565"/>
            <a:ext cx="762000" cy="685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C266B14F-E926-60E6-58FA-42D5E9F4C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469" y="2187115"/>
            <a:ext cx="74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Verdana" panose="020B0604030504040204" pitchFamily="34" charset="0"/>
              </a:rPr>
              <a:t>box</a:t>
            </a:r>
          </a:p>
        </p:txBody>
      </p:sp>
      <p:sp>
        <p:nvSpPr>
          <p:cNvPr id="18" name="Text Box 8">
            <a:extLst>
              <a:ext uri="{FF2B5EF4-FFF2-40B4-BE49-F238E27FC236}">
                <a16:creationId xmlns:a16="http://schemas.microsoft.com/office/drawing/2014/main" id="{011D89AD-AFD1-E6F9-9B48-6D3B0E75C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3269" y="2415715"/>
            <a:ext cx="1492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Verdana" panose="020B0604030504040204" pitchFamily="34" charset="0"/>
              </a:rPr>
              <a:t>hexagon</a:t>
            </a:r>
          </a:p>
        </p:txBody>
      </p:sp>
      <p:sp>
        <p:nvSpPr>
          <p:cNvPr id="19" name="Text Box 9">
            <a:extLst>
              <a:ext uri="{FF2B5EF4-FFF2-40B4-BE49-F238E27FC236}">
                <a16:creationId xmlns:a16="http://schemas.microsoft.com/office/drawing/2014/main" id="{DC64AB7B-B848-5391-5DBB-9461ACD71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944" y="2333165"/>
            <a:ext cx="798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Verdana" panose="020B0604030504040204" pitchFamily="34" charset="0"/>
              </a:rPr>
              <a:t>disk</a:t>
            </a:r>
          </a:p>
        </p:txBody>
      </p:sp>
      <p:sp>
        <p:nvSpPr>
          <p:cNvPr id="20" name="AutoShape 10">
            <a:extLst>
              <a:ext uri="{FF2B5EF4-FFF2-40B4-BE49-F238E27FC236}">
                <a16:creationId xmlns:a16="http://schemas.microsoft.com/office/drawing/2014/main" id="{EAE6D87E-4347-1EA1-AC23-FC5E662B1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7744" y="1545765"/>
            <a:ext cx="1295400" cy="838200"/>
          </a:xfrm>
          <a:prstGeom prst="plus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1" name="Text Box 11">
            <a:extLst>
              <a:ext uri="{FF2B5EF4-FFF2-40B4-BE49-F238E27FC236}">
                <a16:creationId xmlns:a16="http://schemas.microsoft.com/office/drawing/2014/main" id="{F1C0F8A2-44FD-E60E-4592-66EAD982E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7744" y="2485565"/>
            <a:ext cx="1789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latin typeface="Verdana" panose="020B0604030504040204" pitchFamily="34" charset="0"/>
              </a:rPr>
              <a:t>something</a:t>
            </a:r>
          </a:p>
        </p:txBody>
      </p:sp>
      <p:sp>
        <p:nvSpPr>
          <p:cNvPr id="22" name="Text Box 12">
            <a:extLst>
              <a:ext uri="{FF2B5EF4-FFF2-40B4-BE49-F238E27FC236}">
                <a16:creationId xmlns:a16="http://schemas.microsoft.com/office/drawing/2014/main" id="{7D09C7F3-2332-E1E0-E788-E42437E06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144" y="3018965"/>
            <a:ext cx="680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Schoolbook" panose="020406040505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>
                <a:solidFill>
                  <a:srgbClr val="1D0E8C"/>
                </a:solidFill>
                <a:latin typeface="Verdana" panose="020B0604030504040204" pitchFamily="34" charset="0"/>
              </a:rPr>
              <a:t>box(length,width)               disk(diameter)</a:t>
            </a:r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5E1AB7F9-13D9-D29A-2E2D-BAC3642D5A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" t="15152" r="4550" b="10768"/>
          <a:stretch>
            <a:fillRect/>
          </a:stretch>
        </p:blipFill>
        <p:spPr>
          <a:xfrm>
            <a:off x="5447127" y="3704765"/>
            <a:ext cx="4778486" cy="2961666"/>
          </a:xfr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E9F3A3-C185-344A-1CC9-C934697686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028"/>
          <a:stretch>
            <a:fillRect/>
          </a:stretch>
        </p:blipFill>
        <p:spPr>
          <a:xfrm>
            <a:off x="881516" y="3577765"/>
            <a:ext cx="3897314" cy="3068109"/>
          </a:xfrm>
          <a:prstGeom prst="rect">
            <a:avLst/>
          </a:prstGeom>
        </p:spPr>
      </p:pic>
      <p:sp>
        <p:nvSpPr>
          <p:cNvPr id="4" name="AutoShape 8">
            <a:extLst>
              <a:ext uri="{FF2B5EF4-FFF2-40B4-BE49-F238E27FC236}">
                <a16:creationId xmlns:a16="http://schemas.microsoft.com/office/drawing/2014/main" id="{14EC9DF5-8DA3-C4BF-7E04-AB84FF5FB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5" y="4967750"/>
            <a:ext cx="871761" cy="435696"/>
          </a:xfrm>
          <a:prstGeom prst="wedgeRoundRectCallout">
            <a:avLst>
              <a:gd name="adj1" fmla="val 69806"/>
              <a:gd name="adj2" fmla="val -18586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dirty="0"/>
              <a:t>origin</a:t>
            </a:r>
          </a:p>
        </p:txBody>
      </p:sp>
    </p:spTree>
    <p:extLst>
      <p:ext uri="{BB962C8B-B14F-4D97-AF65-F5344CB8AC3E}">
        <p14:creationId xmlns:p14="http://schemas.microsoft.com/office/powerpoint/2010/main" val="1960055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9476B-2B76-967E-F775-7535C7B1F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EAB36-9891-3561-E9F8-FD691D5CB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B3407-BA9F-A1BE-A437-E259A6793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IE" altLang="en-US" sz="2800" b="1" dirty="0">
                <a:ea typeface="ＭＳ Ｐゴシック" panose="020B0600070205080204" pitchFamily="34" charset="-128"/>
              </a:rPr>
              <a:t>Fundamental Operations</a:t>
            </a:r>
            <a:endParaRPr lang="en-US" sz="2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A2F35B-9B4B-44E6-D456-1E89D18074B7}"/>
              </a:ext>
            </a:extLst>
          </p:cNvPr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8CE2FF-51AE-9A5B-4074-17DABF23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974" y="1157444"/>
            <a:ext cx="4543407" cy="48757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E" altLang="en-US" sz="2000" dirty="0">
                <a:ea typeface="ＭＳ Ｐゴシック" panose="020B0600070205080204" pitchFamily="34" charset="-128"/>
              </a:rPr>
              <a:t>Fundamentally morphological image processing is very like spatial filtering</a:t>
            </a:r>
          </a:p>
          <a:p>
            <a:pPr marL="0" indent="0">
              <a:buNone/>
            </a:pPr>
            <a:r>
              <a:rPr lang="en-IE" altLang="en-US" sz="2000" dirty="0">
                <a:ea typeface="ＭＳ Ｐゴシック" panose="020B0600070205080204" pitchFamily="34" charset="-128"/>
              </a:rPr>
              <a:t>The structuring element is moved across every pixel in the original image to give a pixel in a new processed image</a:t>
            </a:r>
          </a:p>
          <a:p>
            <a:pPr marL="0" indent="0">
              <a:buNone/>
            </a:pPr>
            <a:r>
              <a:rPr lang="en-IE" altLang="en-US" sz="2000" dirty="0">
                <a:ea typeface="ＭＳ Ｐゴシック" panose="020B0600070205080204" pitchFamily="34" charset="-128"/>
              </a:rPr>
              <a:t>The value of this new pixel depends on the operation performed</a:t>
            </a:r>
          </a:p>
          <a:p>
            <a:pPr marL="0" indent="0">
              <a:buNone/>
            </a:pPr>
            <a:r>
              <a:rPr lang="en-IE" altLang="en-US" sz="2000" dirty="0">
                <a:ea typeface="ＭＳ Ｐゴシック" panose="020B0600070205080204" pitchFamily="34" charset="-128"/>
              </a:rPr>
              <a:t>There are two basic morphological operations: </a:t>
            </a:r>
            <a:r>
              <a:rPr lang="en-IE" altLang="en-US" sz="2000" b="1" dirty="0">
                <a:ea typeface="ＭＳ Ｐゴシック" panose="020B0600070205080204" pitchFamily="34" charset="-128"/>
              </a:rPr>
              <a:t>erosion </a:t>
            </a:r>
            <a:r>
              <a:rPr lang="en-IE" altLang="en-US" sz="2000" dirty="0">
                <a:ea typeface="ＭＳ Ｐゴシック" panose="020B0600070205080204" pitchFamily="34" charset="-128"/>
              </a:rPr>
              <a:t>and </a:t>
            </a:r>
            <a:r>
              <a:rPr lang="en-IE" altLang="en-US" sz="2000" b="1" dirty="0">
                <a:ea typeface="ＭＳ Ｐゴシック" panose="020B0600070205080204" pitchFamily="34" charset="-128"/>
              </a:rPr>
              <a:t>dilation</a:t>
            </a:r>
            <a:endParaRPr lang="en-US" altLang="en-US" sz="2000" b="1" dirty="0">
              <a:ea typeface="ＭＳ Ｐゴシック" panose="020B0600070205080204" pitchFamily="34" charset="-128"/>
            </a:endParaRPr>
          </a:p>
        </p:txBody>
      </p:sp>
      <p:pic>
        <p:nvPicPr>
          <p:cNvPr id="15" name="Picture 3" descr="wdg2thr3">
            <a:extLst>
              <a:ext uri="{FF2B5EF4-FFF2-40B4-BE49-F238E27FC236}">
                <a16:creationId xmlns:a16="http://schemas.microsoft.com/office/drawing/2014/main" id="{AA6A0939-B824-01EB-31E6-AB41A5EA4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331" y="1916720"/>
            <a:ext cx="2230120" cy="168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AutoShape 4">
            <a:extLst>
              <a:ext uri="{FF2B5EF4-FFF2-40B4-BE49-F238E27FC236}">
                <a16:creationId xmlns:a16="http://schemas.microsoft.com/office/drawing/2014/main" id="{5F707640-E98D-FE01-6F70-E2E83F8D9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7311" y="2535472"/>
            <a:ext cx="414229" cy="451568"/>
          </a:xfrm>
          <a:prstGeom prst="rightArrow">
            <a:avLst>
              <a:gd name="adj1" fmla="val 50000"/>
              <a:gd name="adj2" fmla="val 30556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pic>
        <p:nvPicPr>
          <p:cNvPr id="17" name="Picture 5" descr="wdg2dil1">
            <a:extLst>
              <a:ext uri="{FF2B5EF4-FFF2-40B4-BE49-F238E27FC236}">
                <a16:creationId xmlns:a16="http://schemas.microsoft.com/office/drawing/2014/main" id="{FB8D5069-85DA-F25B-97F4-427E4A5C2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01" y="1777204"/>
            <a:ext cx="2379360" cy="180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" descr="strctels">
            <a:extLst>
              <a:ext uri="{FF2B5EF4-FFF2-40B4-BE49-F238E27FC236}">
                <a16:creationId xmlns:a16="http://schemas.microsoft.com/office/drawing/2014/main" id="{AE812A10-6652-FE55-54C8-0244328D8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2" r="27174"/>
          <a:stretch>
            <a:fillRect/>
          </a:stretch>
        </p:blipFill>
        <p:spPr bwMode="auto">
          <a:xfrm>
            <a:off x="7445502" y="216336"/>
            <a:ext cx="1417320" cy="1389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 descr="wdg2thr3">
            <a:extLst>
              <a:ext uri="{FF2B5EF4-FFF2-40B4-BE49-F238E27FC236}">
                <a16:creationId xmlns:a16="http://schemas.microsoft.com/office/drawing/2014/main" id="{D44B1386-1EFE-EEEE-2BD0-45445362C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87" y="4239753"/>
            <a:ext cx="2230120" cy="168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 descr="wdg2ero1">
            <a:extLst>
              <a:ext uri="{FF2B5EF4-FFF2-40B4-BE49-F238E27FC236}">
                <a16:creationId xmlns:a16="http://schemas.microsoft.com/office/drawing/2014/main" id="{30B93D3D-7289-10E8-5287-BEE9ED3E8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400" y="4130141"/>
            <a:ext cx="2379357" cy="1802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utoShape 6">
            <a:extLst>
              <a:ext uri="{FF2B5EF4-FFF2-40B4-BE49-F238E27FC236}">
                <a16:creationId xmlns:a16="http://schemas.microsoft.com/office/drawing/2014/main" id="{F5F32632-7714-22DD-B9CE-0DDDFDE29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0821" y="4850232"/>
            <a:ext cx="365891" cy="361922"/>
          </a:xfrm>
          <a:prstGeom prst="rightArrow">
            <a:avLst>
              <a:gd name="adj1" fmla="val 50000"/>
              <a:gd name="adj2" fmla="val 30556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D3FCE7-BAAC-F68A-063B-492BA4F30A33}"/>
              </a:ext>
            </a:extLst>
          </p:cNvPr>
          <p:cNvSpPr txBox="1"/>
          <p:nvPr/>
        </p:nvSpPr>
        <p:spPr>
          <a:xfrm>
            <a:off x="7756071" y="3668234"/>
            <a:ext cx="1072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Dilation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AC5C5F-0EA3-B0FA-3F22-1A875EC92C50}"/>
              </a:ext>
            </a:extLst>
          </p:cNvPr>
          <p:cNvSpPr txBox="1"/>
          <p:nvPr/>
        </p:nvSpPr>
        <p:spPr>
          <a:xfrm>
            <a:off x="6326162" y="3701747"/>
            <a:ext cx="1072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D277A7-A2D3-F6F9-59E1-0AEDA12D22B0}"/>
              </a:ext>
            </a:extLst>
          </p:cNvPr>
          <p:cNvSpPr txBox="1"/>
          <p:nvPr/>
        </p:nvSpPr>
        <p:spPr>
          <a:xfrm>
            <a:off x="9549534" y="3668234"/>
            <a:ext cx="1072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CACD3B-A6B0-16B3-F6FC-6E021A08C01E}"/>
              </a:ext>
            </a:extLst>
          </p:cNvPr>
          <p:cNvSpPr txBox="1"/>
          <p:nvPr/>
        </p:nvSpPr>
        <p:spPr>
          <a:xfrm>
            <a:off x="7885400" y="6068919"/>
            <a:ext cx="125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Erosion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D66B79-1C4C-F50F-8449-081C71718A2C}"/>
              </a:ext>
            </a:extLst>
          </p:cNvPr>
          <p:cNvSpPr txBox="1"/>
          <p:nvPr/>
        </p:nvSpPr>
        <p:spPr>
          <a:xfrm>
            <a:off x="6455492" y="6102432"/>
            <a:ext cx="1072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021E3-B08D-E830-EA81-C15839142BDC}"/>
              </a:ext>
            </a:extLst>
          </p:cNvPr>
          <p:cNvSpPr txBox="1"/>
          <p:nvPr/>
        </p:nvSpPr>
        <p:spPr>
          <a:xfrm>
            <a:off x="9678864" y="6068919"/>
            <a:ext cx="1072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8D7D95-64BE-4C24-11C8-1FD330991C22}"/>
              </a:ext>
            </a:extLst>
          </p:cNvPr>
          <p:cNvSpPr txBox="1"/>
          <p:nvPr/>
        </p:nvSpPr>
        <p:spPr>
          <a:xfrm>
            <a:off x="9000969" y="633519"/>
            <a:ext cx="1072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</a:t>
            </a:r>
          </a:p>
        </p:txBody>
      </p:sp>
    </p:spTree>
    <p:extLst>
      <p:ext uri="{BB962C8B-B14F-4D97-AF65-F5344CB8AC3E}">
        <p14:creationId xmlns:p14="http://schemas.microsoft.com/office/powerpoint/2010/main" val="724113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C0751-11B6-37C5-4D5A-EE9AE7D4F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201F-E1B4-AFAC-5E55-0A80E438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IE" altLang="en-US" sz="2800" b="1" dirty="0">
                <a:ea typeface="ＭＳ Ｐゴシック" panose="020B0600070205080204" pitchFamily="34" charset="-128"/>
              </a:rPr>
              <a:t>Erosion </a:t>
            </a:r>
            <a:r>
              <a:rPr lang="en-IE" altLang="en-US" sz="2800" dirty="0">
                <a:ea typeface="ＭＳ Ｐゴシック" panose="020B0600070205080204" pitchFamily="34" charset="-128"/>
              </a:rPr>
              <a:t>(</a:t>
            </a:r>
            <a:r>
              <a:rPr lang="en-US" altLang="en-US" sz="2800" dirty="0"/>
              <a:t>based on “Fit”)</a:t>
            </a:r>
            <a:endParaRPr lang="en-US" sz="2800" b="1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7CE8B05C-6381-A6FB-B864-6FA9B150F843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333500"/>
            <a:ext cx="8229600" cy="5524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IE" altLang="en-US" sz="2800" dirty="0">
                <a:ea typeface="ＭＳ Ｐゴシック" panose="020B0600070205080204" pitchFamily="34" charset="-128"/>
              </a:rPr>
              <a:t>Erosion of image </a:t>
            </a:r>
            <a:r>
              <a:rPr lang="en-IE" altLang="en-US" sz="28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f</a:t>
            </a:r>
            <a:r>
              <a:rPr lang="en-IE" altLang="en-US" sz="2800" dirty="0">
                <a:ea typeface="ＭＳ Ｐゴシック" panose="020B0600070205080204" pitchFamily="34" charset="-128"/>
              </a:rPr>
              <a:t> by structuring element </a:t>
            </a:r>
            <a:r>
              <a:rPr lang="en-IE" altLang="en-US" sz="28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s</a:t>
            </a:r>
            <a:r>
              <a:rPr lang="en-IE" altLang="en-US" sz="2800" dirty="0">
                <a:ea typeface="ＭＳ Ｐゴシック" panose="020B0600070205080204" pitchFamily="34" charset="-128"/>
              </a:rPr>
              <a:t> is given by </a:t>
            </a:r>
            <a:r>
              <a:rPr lang="en-IE" altLang="en-US" sz="2800" i="1" dirty="0">
                <a:latin typeface="Times New Roman" panose="02020603050405020304" pitchFamily="18" charset="0"/>
                <a:ea typeface="ＭＳ Ｐゴシック" panose="020B0600070205080204" pitchFamily="34" charset="-128"/>
              </a:rPr>
              <a:t>f </a:t>
            </a:r>
            <a:r>
              <a:rPr lang="en-IE" altLang="en-US" sz="3600" dirty="0">
                <a:ea typeface="ＭＳ Ｐゴシック" panose="020B0600070205080204" pitchFamily="34" charset="-128"/>
                <a:sym typeface="Webdings" panose="05030102010509060703" pitchFamily="18" charset="2"/>
              </a:rPr>
              <a:t> </a:t>
            </a:r>
            <a:r>
              <a:rPr lang="en-IE" altLang="en-US" sz="2800" i="1" dirty="0">
                <a:latin typeface="Times New Roman" panose="02020603050405020304" pitchFamily="18" charset="0"/>
                <a:ea typeface="ＭＳ Ｐゴシック" panose="020B0600070205080204" pitchFamily="34" charset="-128"/>
                <a:sym typeface="Webdings" panose="05030102010509060703" pitchFamily="18" charset="2"/>
              </a:rPr>
              <a:t>s</a:t>
            </a:r>
          </a:p>
          <a:p>
            <a:pPr marL="0" indent="0">
              <a:buFontTx/>
              <a:buNone/>
            </a:pPr>
            <a:r>
              <a:rPr lang="en-IE" altLang="en-US" sz="2800" dirty="0">
                <a:ea typeface="ＭＳ Ｐゴシック" panose="020B0600070205080204" pitchFamily="34" charset="-128"/>
                <a:sym typeface="Webdings" panose="05030102010509060703" pitchFamily="18" charset="2"/>
              </a:rPr>
              <a:t>The structuring element s is positioned with its origin at </a:t>
            </a:r>
            <a:r>
              <a:rPr lang="en-IE" altLang="en-US" sz="2800" i="1" dirty="0">
                <a:latin typeface="Times New Roman" panose="02020603050405020304" pitchFamily="18" charset="0"/>
                <a:ea typeface="ＭＳ Ｐゴシック" panose="020B0600070205080204" pitchFamily="34" charset="-128"/>
                <a:sym typeface="Webdings" panose="05030102010509060703" pitchFamily="18" charset="2"/>
              </a:rPr>
              <a:t>(x, y)</a:t>
            </a:r>
            <a:r>
              <a:rPr lang="en-IE" altLang="en-US" sz="2800" dirty="0">
                <a:ea typeface="ＭＳ Ｐゴシック" panose="020B0600070205080204" pitchFamily="34" charset="-128"/>
                <a:sym typeface="Webdings" panose="05030102010509060703" pitchFamily="18" charset="2"/>
              </a:rPr>
              <a:t> and the new pixel value is determined using the rule:</a:t>
            </a:r>
          </a:p>
          <a:p>
            <a:pPr marL="0" indent="0">
              <a:buFontTx/>
              <a:buNone/>
            </a:pPr>
            <a:endParaRPr lang="en-IE" altLang="en-US" dirty="0">
              <a:ea typeface="ＭＳ Ｐゴシック" panose="020B0600070205080204" pitchFamily="34" charset="-128"/>
              <a:sym typeface="Webdings" panose="05030102010509060703" pitchFamily="18" charset="2"/>
            </a:endParaRPr>
          </a:p>
        </p:txBody>
      </p:sp>
      <p:graphicFrame>
        <p:nvGraphicFramePr>
          <p:cNvPr id="17" name="Object 2">
            <a:extLst>
              <a:ext uri="{FF2B5EF4-FFF2-40B4-BE49-F238E27FC236}">
                <a16:creationId xmlns:a16="http://schemas.microsoft.com/office/drawing/2014/main" id="{C22CAA8F-0E3A-71A7-D490-F7ADE0B005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543308"/>
              </p:ext>
            </p:extLst>
          </p:nvPr>
        </p:nvGraphicFramePr>
        <p:xfrm>
          <a:off x="1454150" y="4127500"/>
          <a:ext cx="3933825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0" imgH="457200" progId="Equation.3">
                  <p:embed/>
                </p:oleObj>
              </mc:Choice>
              <mc:Fallback>
                <p:oleObj name="Equation" r:id="rId3" imgW="1396800" imgH="457200" progId="Equation.3">
                  <p:embed/>
                  <p:pic>
                    <p:nvPicPr>
                      <p:cNvPr id="2050" name="Object 2">
                        <a:extLst>
                          <a:ext uri="{FF2B5EF4-FFF2-40B4-BE49-F238E27FC236}">
                            <a16:creationId xmlns:a16="http://schemas.microsoft.com/office/drawing/2014/main" id="{50BB0565-FCB8-7880-EE3A-9654616F9C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150" y="4127500"/>
                        <a:ext cx="3933825" cy="1287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918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CF2FC-C48B-7D8F-06B4-BCF2F43BF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519C-CDFD-2E94-1DDE-DD1F2B1E9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IE" altLang="en-US" sz="2800" b="1" dirty="0">
                <a:ea typeface="ＭＳ Ｐゴシック" panose="020B0600070205080204" pitchFamily="34" charset="-128"/>
              </a:rPr>
              <a:t>1D Erosion </a:t>
            </a:r>
            <a:r>
              <a:rPr lang="en-IE" altLang="en-US" sz="2800" dirty="0">
                <a:ea typeface="ＭＳ Ｐゴシック" panose="020B0600070205080204" pitchFamily="34" charset="-128"/>
              </a:rPr>
              <a:t>(</a:t>
            </a:r>
            <a:r>
              <a:rPr lang="en-US" altLang="en-US" sz="2800" dirty="0"/>
              <a:t>based on “Fit”)</a:t>
            </a:r>
            <a:endParaRPr lang="en-US" sz="2800" b="1" dirty="0"/>
          </a:p>
        </p:txBody>
      </p:sp>
      <p:graphicFrame>
        <p:nvGraphicFramePr>
          <p:cNvPr id="3" name="Group 28">
            <a:extLst>
              <a:ext uri="{FF2B5EF4-FFF2-40B4-BE49-F238E27FC236}">
                <a16:creationId xmlns:a16="http://schemas.microsoft.com/office/drawing/2014/main" id="{73E5B54F-AD22-46C0-237B-082B6E996D2F}"/>
              </a:ext>
            </a:extLst>
          </p:cNvPr>
          <p:cNvGraphicFramePr>
            <a:graphicFrameLocks noGrp="1"/>
          </p:cNvGraphicFramePr>
          <p:nvPr/>
        </p:nvGraphicFramePr>
        <p:xfrm>
          <a:off x="2895600" y="1635125"/>
          <a:ext cx="6096000" cy="51804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 Box 29">
            <a:extLst>
              <a:ext uri="{FF2B5EF4-FFF2-40B4-BE49-F238E27FC236}">
                <a16:creationId xmlns:a16="http://schemas.microsoft.com/office/drawing/2014/main" id="{959C9896-8B77-792F-9EB5-BB4E1975E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1600200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Input image</a:t>
            </a:r>
          </a:p>
        </p:txBody>
      </p:sp>
      <p:sp>
        <p:nvSpPr>
          <p:cNvPr id="5" name="Text Box 41">
            <a:extLst>
              <a:ext uri="{FF2B5EF4-FFF2-40B4-BE49-F238E27FC236}">
                <a16:creationId xmlns:a16="http://schemas.microsoft.com/office/drawing/2014/main" id="{BEC4A254-E3E4-EF57-6532-2F2406E7F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Structuring Element</a:t>
            </a:r>
          </a:p>
        </p:txBody>
      </p:sp>
      <p:graphicFrame>
        <p:nvGraphicFramePr>
          <p:cNvPr id="6" name="Group 44">
            <a:extLst>
              <a:ext uri="{FF2B5EF4-FFF2-40B4-BE49-F238E27FC236}">
                <a16:creationId xmlns:a16="http://schemas.microsoft.com/office/drawing/2014/main" id="{B5A723B6-0771-9084-DF45-2129644B8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75859"/>
              </p:ext>
            </p:extLst>
          </p:nvPr>
        </p:nvGraphicFramePr>
        <p:xfrm>
          <a:off x="2895600" y="4318000"/>
          <a:ext cx="6096000" cy="518048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64" marB="4566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da-DK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664" marB="4566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 Box 68">
            <a:extLst>
              <a:ext uri="{FF2B5EF4-FFF2-40B4-BE49-F238E27FC236}">
                <a16:creationId xmlns:a16="http://schemas.microsoft.com/office/drawing/2014/main" id="{E65DE298-C54C-57D6-D92D-53B32250A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343400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Output Image</a:t>
            </a:r>
          </a:p>
        </p:txBody>
      </p:sp>
      <p:grpSp>
        <p:nvGrpSpPr>
          <p:cNvPr id="8" name="Group 71">
            <a:extLst>
              <a:ext uri="{FF2B5EF4-FFF2-40B4-BE49-F238E27FC236}">
                <a16:creationId xmlns:a16="http://schemas.microsoft.com/office/drawing/2014/main" id="{5D51949E-163D-D6BA-7531-9EEBABC83F62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2244725"/>
            <a:ext cx="1828800" cy="1905000"/>
            <a:chOff x="1824" y="1680"/>
            <a:chExt cx="1152" cy="1200"/>
          </a:xfrm>
        </p:grpSpPr>
        <p:sp>
          <p:nvSpPr>
            <p:cNvPr id="9" name="Rectangle 33">
              <a:extLst>
                <a:ext uri="{FF2B5EF4-FFF2-40B4-BE49-F238E27FC236}">
                  <a16:creationId xmlns:a16="http://schemas.microsoft.com/office/drawing/2014/main" id="{7E477B15-1585-FC1F-9A53-443E1A340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800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0" name="Rectangle 32">
              <a:extLst>
                <a:ext uri="{FF2B5EF4-FFF2-40B4-BE49-F238E27FC236}">
                  <a16:creationId xmlns:a16="http://schemas.microsoft.com/office/drawing/2014/main" id="{FA93428B-52B6-5F03-080E-9F297FA05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800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1" name="Rectangle 31">
              <a:extLst>
                <a:ext uri="{FF2B5EF4-FFF2-40B4-BE49-F238E27FC236}">
                  <a16:creationId xmlns:a16="http://schemas.microsoft.com/office/drawing/2014/main" id="{23816CC4-4B33-10AD-909B-2A221D14F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032"/>
              <a:ext cx="3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en-US" sz="2800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2" name="Line 34">
              <a:extLst>
                <a:ext uri="{FF2B5EF4-FFF2-40B4-BE49-F238E27FC236}">
                  <a16:creationId xmlns:a16="http://schemas.microsoft.com/office/drawing/2014/main" id="{7B50B9E8-0EFD-3538-6DE5-CAC7061498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032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ctr"/>
              <a:endParaRPr lang="en-US" dirty="0"/>
            </a:p>
          </p:txBody>
        </p:sp>
        <p:sp>
          <p:nvSpPr>
            <p:cNvPr id="13" name="Line 35">
              <a:extLst>
                <a:ext uri="{FF2B5EF4-FFF2-40B4-BE49-F238E27FC236}">
                  <a16:creationId xmlns:a16="http://schemas.microsoft.com/office/drawing/2014/main" id="{E44BA68F-082A-5DCC-78BD-EF2EB3A9DA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40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36">
              <a:extLst>
                <a:ext uri="{FF2B5EF4-FFF2-40B4-BE49-F238E27FC236}">
                  <a16:creationId xmlns:a16="http://schemas.microsoft.com/office/drawing/2014/main" id="{892AF34E-FE09-F95C-EAF7-0260A5B31C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37">
              <a:extLst>
                <a:ext uri="{FF2B5EF4-FFF2-40B4-BE49-F238E27FC236}">
                  <a16:creationId xmlns:a16="http://schemas.microsoft.com/office/drawing/2014/main" id="{8439873A-6250-33BE-BE87-FAA955685A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38">
              <a:extLst>
                <a:ext uri="{FF2B5EF4-FFF2-40B4-BE49-F238E27FC236}">
                  <a16:creationId xmlns:a16="http://schemas.microsoft.com/office/drawing/2014/main" id="{DC064EF4-3FFF-D258-AFAB-2D00058D13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2032"/>
              <a:ext cx="0" cy="3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39">
              <a:extLst>
                <a:ext uri="{FF2B5EF4-FFF2-40B4-BE49-F238E27FC236}">
                  <a16:creationId xmlns:a16="http://schemas.microsoft.com/office/drawing/2014/main" id="{CE919476-F392-C48B-3FB2-B5204E5908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2032"/>
              <a:ext cx="0" cy="368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AutoShape 69">
              <a:extLst>
                <a:ext uri="{FF2B5EF4-FFF2-40B4-BE49-F238E27FC236}">
                  <a16:creationId xmlns:a16="http://schemas.microsoft.com/office/drawing/2014/main" id="{19119693-35BC-B7ED-7184-90A687623E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496"/>
              <a:ext cx="240" cy="384"/>
            </a:xfrm>
            <a:prstGeom prst="downArrow">
              <a:avLst>
                <a:gd name="adj1" fmla="val 50000"/>
                <a:gd name="adj2" fmla="val 4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" name="AutoShape 70">
              <a:extLst>
                <a:ext uri="{FF2B5EF4-FFF2-40B4-BE49-F238E27FC236}">
                  <a16:creationId xmlns:a16="http://schemas.microsoft.com/office/drawing/2014/main" id="{E42109BF-F020-B4FB-DF24-A84074215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680"/>
              <a:ext cx="240" cy="288"/>
            </a:xfrm>
            <a:prstGeom prst="downArrow">
              <a:avLst>
                <a:gd name="adj1" fmla="val 50000"/>
                <a:gd name="adj2" fmla="val 30000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74">
                <a:extLst>
                  <a:ext uri="{FF2B5EF4-FFF2-40B4-BE49-F238E27FC236}">
                    <a16:creationId xmlns:a16="http://schemas.microsoft.com/office/drawing/2014/main" id="{B19CE378-47D8-68A0-E369-1D3E266109E7}"/>
                  </a:ext>
                </a:extLst>
              </p:cNvPr>
              <p:cNvSpPr txBox="1"/>
              <p:nvPr/>
            </p:nvSpPr>
            <p:spPr bwMode="auto">
              <a:xfrm>
                <a:off x="1327274" y="5664199"/>
                <a:ext cx="3027997" cy="5334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⊝</m:t>
                      </m:r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Object 74">
                <a:extLst>
                  <a:ext uri="{FF2B5EF4-FFF2-40B4-BE49-F238E27FC236}">
                    <a16:creationId xmlns:a16="http://schemas.microsoft.com/office/drawing/2014/main" id="{B19CE378-47D8-68A0-E369-1D3E26610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27274" y="5664199"/>
                <a:ext cx="3027997" cy="533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2">
                <a:extLst>
                  <a:ext uri="{FF2B5EF4-FFF2-40B4-BE49-F238E27FC236}">
                    <a16:creationId xmlns:a16="http://schemas.microsoft.com/office/drawing/2014/main" id="{D9A6ACA5-3763-FF91-3A9A-35E8B5FA08B8}"/>
                  </a:ext>
                </a:extLst>
              </p:cNvPr>
              <p:cNvSpPr txBox="1"/>
              <p:nvPr/>
            </p:nvSpPr>
            <p:spPr bwMode="auto">
              <a:xfrm>
                <a:off x="4809396" y="5313998"/>
                <a:ext cx="3933825" cy="128746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32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nor/>
                                  </m:rPr>
                                  <a:rPr lang="en-US" sz="32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m:rPr>
                                    <m:nor/>
                                  </m:rPr>
                                  <a:rPr lang="en-US" sz="32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  <m:r>
                                  <m:rPr>
                                    <m:nor/>
                                  </m:rPr>
                                  <a:rPr lang="en-US" sz="32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32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fits</m:t>
                                </m:r>
                                <m:r>
                                  <m:rPr>
                                    <m:nor/>
                                  </m:rPr>
                                  <a:rPr lang="en-US" sz="32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2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32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m:rPr>
                                    <m:nor/>
                                  </m:rPr>
                                  <a:rPr lang="en-US" sz="32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bject 2">
                <a:extLst>
                  <a:ext uri="{FF2B5EF4-FFF2-40B4-BE49-F238E27FC236}">
                    <a16:creationId xmlns:a16="http://schemas.microsoft.com/office/drawing/2014/main" id="{D9A6ACA5-3763-FF91-3A9A-35E8B5FA0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9396" y="5313998"/>
                <a:ext cx="3933825" cy="12874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19D69D7-26A4-21CF-C528-16257BC37A97}"/>
              </a:ext>
            </a:extLst>
          </p:cNvPr>
          <p:cNvSpPr txBox="1"/>
          <p:nvPr/>
        </p:nvSpPr>
        <p:spPr>
          <a:xfrm>
            <a:off x="3581400" y="4362523"/>
            <a:ext cx="36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B4C7BC-79C3-2CDB-CE64-3E5AC1656000}"/>
              </a:ext>
            </a:extLst>
          </p:cNvPr>
          <p:cNvSpPr txBox="1"/>
          <p:nvPr/>
        </p:nvSpPr>
        <p:spPr>
          <a:xfrm>
            <a:off x="4170974" y="4362523"/>
            <a:ext cx="36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2D94E0-7B98-9A8F-5E79-B984520B2826}"/>
              </a:ext>
            </a:extLst>
          </p:cNvPr>
          <p:cNvSpPr txBox="1"/>
          <p:nvPr/>
        </p:nvSpPr>
        <p:spPr>
          <a:xfrm>
            <a:off x="4809396" y="4374383"/>
            <a:ext cx="36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FA4205-751A-2E25-E036-7A6474940FD5}"/>
              </a:ext>
            </a:extLst>
          </p:cNvPr>
          <p:cNvSpPr txBox="1"/>
          <p:nvPr/>
        </p:nvSpPr>
        <p:spPr>
          <a:xfrm>
            <a:off x="5405520" y="4362522"/>
            <a:ext cx="36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2F9EF9-4221-930F-7E1C-B3755029BAF7}"/>
              </a:ext>
            </a:extLst>
          </p:cNvPr>
          <p:cNvSpPr txBox="1"/>
          <p:nvPr/>
        </p:nvSpPr>
        <p:spPr>
          <a:xfrm>
            <a:off x="6043942" y="4341167"/>
            <a:ext cx="36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A97E46-D08F-D01D-8933-926878AC8841}"/>
              </a:ext>
            </a:extLst>
          </p:cNvPr>
          <p:cNvSpPr txBox="1"/>
          <p:nvPr/>
        </p:nvSpPr>
        <p:spPr>
          <a:xfrm>
            <a:off x="6633516" y="4341167"/>
            <a:ext cx="36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A00B3D-96C1-58D8-4898-64855A8005D2}"/>
              </a:ext>
            </a:extLst>
          </p:cNvPr>
          <p:cNvSpPr txBox="1"/>
          <p:nvPr/>
        </p:nvSpPr>
        <p:spPr>
          <a:xfrm>
            <a:off x="7260931" y="4341167"/>
            <a:ext cx="36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1B8456-6CDF-F7D8-7EF3-FCD8344ED152}"/>
              </a:ext>
            </a:extLst>
          </p:cNvPr>
          <p:cNvSpPr txBox="1"/>
          <p:nvPr/>
        </p:nvSpPr>
        <p:spPr>
          <a:xfrm>
            <a:off x="7888346" y="4341167"/>
            <a:ext cx="368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16772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7037E-6 L 0.05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 -3.7037E-6 L 0.1 -3.7037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 -3.7037E-6 L 0.14896 -0.0004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896 -0.00046 L 0.19896 -0.0004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96 -0.00046 L 0.24792 -0.0004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0"/>
                            </p:stCondLst>
                            <p:childTnLst>
                              <p:par>
                                <p:cTn id="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792 -0.00046 L 0.29948 -0.0004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948 -0.00046 L 0.34896 -0.0004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E68CD-8F48-627D-1043-0A6F7EBA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79D7-88B1-1CE4-B4D3-4A6B75B8A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US" sz="2800" b="1" dirty="0"/>
              <a:t>2D Erosion </a:t>
            </a:r>
            <a:r>
              <a:rPr lang="en-US" altLang="en-US" sz="2800" dirty="0"/>
              <a:t>(based on Fit)</a:t>
            </a:r>
            <a:endParaRPr lang="en-US" sz="2800" b="1" dirty="0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09026EF9-0921-3A91-D81E-845AD9EE0F2F}"/>
              </a:ext>
            </a:extLst>
          </p:cNvPr>
          <p:cNvGrpSpPr>
            <a:grpSpLocks/>
          </p:cNvGrpSpPr>
          <p:nvPr/>
        </p:nvGrpSpPr>
        <p:grpSpPr bwMode="auto">
          <a:xfrm>
            <a:off x="390525" y="1585913"/>
            <a:ext cx="3927475" cy="3900487"/>
            <a:chOff x="202" y="944"/>
            <a:chExt cx="2474" cy="2457"/>
          </a:xfrm>
        </p:grpSpPr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24F5AC49-1C71-6A8E-258C-9ACD6DDE1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E5B1D778-4FFB-439E-B9FC-D1546B179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" name="Rectangle 6">
              <a:extLst>
                <a:ext uri="{FF2B5EF4-FFF2-40B4-BE49-F238E27FC236}">
                  <a16:creationId xmlns:a16="http://schemas.microsoft.com/office/drawing/2014/main" id="{FDE842E0-0EBC-871F-6636-6C5F93FFB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7DF1535B-5E42-3609-01DC-9C6789EC1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C46C7BD9-6BDA-0431-A283-CA011D085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746E4CDB-1344-1EEA-875E-57229CE75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" name="Rectangle 10">
              <a:extLst>
                <a:ext uri="{FF2B5EF4-FFF2-40B4-BE49-F238E27FC236}">
                  <a16:creationId xmlns:a16="http://schemas.microsoft.com/office/drawing/2014/main" id="{5E7B3E77-C641-6DAE-E55D-4A83AACEA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" name="Rectangle 11">
              <a:extLst>
                <a:ext uri="{FF2B5EF4-FFF2-40B4-BE49-F238E27FC236}">
                  <a16:creationId xmlns:a16="http://schemas.microsoft.com/office/drawing/2014/main" id="{DAF7BD45-037A-9A85-7DB5-E7339B55A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944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" name="Rectangle 12">
              <a:extLst>
                <a:ext uri="{FF2B5EF4-FFF2-40B4-BE49-F238E27FC236}">
                  <a16:creationId xmlns:a16="http://schemas.microsoft.com/office/drawing/2014/main" id="{39016183-41AE-39E3-A55B-45DE51C22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1DB4E56C-6D9E-62FA-0F92-C11815F3F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" name="Rectangle 14">
              <a:extLst>
                <a:ext uri="{FF2B5EF4-FFF2-40B4-BE49-F238E27FC236}">
                  <a16:creationId xmlns:a16="http://schemas.microsoft.com/office/drawing/2014/main" id="{1320562C-DA03-7E07-14A6-E22836431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" name="Rectangle 15">
              <a:extLst>
                <a:ext uri="{FF2B5EF4-FFF2-40B4-BE49-F238E27FC236}">
                  <a16:creationId xmlns:a16="http://schemas.microsoft.com/office/drawing/2014/main" id="{CF2A4715-715A-FFB2-504E-2707753A4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" name="Rectangle 16">
              <a:extLst>
                <a:ext uri="{FF2B5EF4-FFF2-40B4-BE49-F238E27FC236}">
                  <a16:creationId xmlns:a16="http://schemas.microsoft.com/office/drawing/2014/main" id="{F2B39EC1-458C-9B71-4F62-1FB928CC2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" name="Rectangle 17">
              <a:extLst>
                <a:ext uri="{FF2B5EF4-FFF2-40B4-BE49-F238E27FC236}">
                  <a16:creationId xmlns:a16="http://schemas.microsoft.com/office/drawing/2014/main" id="{CEB1B6F8-090F-0386-BE63-7954922A1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1253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" name="Rectangle 18">
              <a:extLst>
                <a:ext uri="{FF2B5EF4-FFF2-40B4-BE49-F238E27FC236}">
                  <a16:creationId xmlns:a16="http://schemas.microsoft.com/office/drawing/2014/main" id="{9B5327D0-A0C7-CD10-3C51-C606FD79E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" name="Rectangle 19">
              <a:extLst>
                <a:ext uri="{FF2B5EF4-FFF2-40B4-BE49-F238E27FC236}">
                  <a16:creationId xmlns:a16="http://schemas.microsoft.com/office/drawing/2014/main" id="{E1E9633A-DBFE-D930-E558-17E797969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1253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" name="Rectangle 20">
              <a:extLst>
                <a:ext uri="{FF2B5EF4-FFF2-40B4-BE49-F238E27FC236}">
                  <a16:creationId xmlns:a16="http://schemas.microsoft.com/office/drawing/2014/main" id="{B5CA9CDF-9F6A-F498-6C0C-4A666C7C0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" name="Rectangle 21">
              <a:extLst>
                <a:ext uri="{FF2B5EF4-FFF2-40B4-BE49-F238E27FC236}">
                  <a16:creationId xmlns:a16="http://schemas.microsoft.com/office/drawing/2014/main" id="{EB8A739D-0315-0AB2-2B9F-3B5F3DAD3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" name="Rectangle 22">
              <a:extLst>
                <a:ext uri="{FF2B5EF4-FFF2-40B4-BE49-F238E27FC236}">
                  <a16:creationId xmlns:a16="http://schemas.microsoft.com/office/drawing/2014/main" id="{7AAD0C3D-9BD0-C4D4-56B0-87A53C6F7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" name="Rectangle 23">
              <a:extLst>
                <a:ext uri="{FF2B5EF4-FFF2-40B4-BE49-F238E27FC236}">
                  <a16:creationId xmlns:a16="http://schemas.microsoft.com/office/drawing/2014/main" id="{DE883F6C-CFAF-087B-BD27-9470CFD39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" name="Rectangle 24">
              <a:extLst>
                <a:ext uri="{FF2B5EF4-FFF2-40B4-BE49-F238E27FC236}">
                  <a16:creationId xmlns:a16="http://schemas.microsoft.com/office/drawing/2014/main" id="{7578A16D-BDE5-F340-2E2A-A51279BDF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2" name="Rectangle 25">
              <a:extLst>
                <a:ext uri="{FF2B5EF4-FFF2-40B4-BE49-F238E27FC236}">
                  <a16:creationId xmlns:a16="http://schemas.microsoft.com/office/drawing/2014/main" id="{3E9E41D6-0D8C-8389-ACE1-A53C3B947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1556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" name="Rectangle 26">
              <a:extLst>
                <a:ext uri="{FF2B5EF4-FFF2-40B4-BE49-F238E27FC236}">
                  <a16:creationId xmlns:a16="http://schemas.microsoft.com/office/drawing/2014/main" id="{401B2D63-B5F1-652B-40FD-DBCFCA944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" name="Rectangle 27">
              <a:extLst>
                <a:ext uri="{FF2B5EF4-FFF2-40B4-BE49-F238E27FC236}">
                  <a16:creationId xmlns:a16="http://schemas.microsoft.com/office/drawing/2014/main" id="{BAF29E13-5E05-B285-FF80-6D958301D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1556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5" name="Rectangle 28">
              <a:extLst>
                <a:ext uri="{FF2B5EF4-FFF2-40B4-BE49-F238E27FC236}">
                  <a16:creationId xmlns:a16="http://schemas.microsoft.com/office/drawing/2014/main" id="{A6D98CBE-D72E-1C49-E3E5-E7FBE5136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" name="Rectangle 29">
              <a:extLst>
                <a:ext uri="{FF2B5EF4-FFF2-40B4-BE49-F238E27FC236}">
                  <a16:creationId xmlns:a16="http://schemas.microsoft.com/office/drawing/2014/main" id="{23CF031B-80E8-560C-2432-5A2A28F0E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" name="Rectangle 30">
              <a:extLst>
                <a:ext uri="{FF2B5EF4-FFF2-40B4-BE49-F238E27FC236}">
                  <a16:creationId xmlns:a16="http://schemas.microsoft.com/office/drawing/2014/main" id="{2E394437-CD7D-78AD-D440-DDCB2D314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" name="Rectangle 31">
              <a:extLst>
                <a:ext uri="{FF2B5EF4-FFF2-40B4-BE49-F238E27FC236}">
                  <a16:creationId xmlns:a16="http://schemas.microsoft.com/office/drawing/2014/main" id="{B5CA0145-7614-C4A9-AFE1-EF6A372E5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" name="Rectangle 32">
              <a:extLst>
                <a:ext uri="{FF2B5EF4-FFF2-40B4-BE49-F238E27FC236}">
                  <a16:creationId xmlns:a16="http://schemas.microsoft.com/office/drawing/2014/main" id="{6C6E7D21-BBA1-D65D-64D2-58C2CC23C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1865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" name="Rectangle 33">
              <a:extLst>
                <a:ext uri="{FF2B5EF4-FFF2-40B4-BE49-F238E27FC236}">
                  <a16:creationId xmlns:a16="http://schemas.microsoft.com/office/drawing/2014/main" id="{F8C71479-C9C7-A230-A27F-F32991B59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" name="Rectangle 34">
              <a:extLst>
                <a:ext uri="{FF2B5EF4-FFF2-40B4-BE49-F238E27FC236}">
                  <a16:creationId xmlns:a16="http://schemas.microsoft.com/office/drawing/2014/main" id="{AB35A864-D9BE-7D70-628D-BB8E5655B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2" name="Rectangle 35">
              <a:extLst>
                <a:ext uri="{FF2B5EF4-FFF2-40B4-BE49-F238E27FC236}">
                  <a16:creationId xmlns:a16="http://schemas.microsoft.com/office/drawing/2014/main" id="{3D1F411F-41CD-CD15-3EBF-02F00A042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1865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" name="Rectangle 36">
              <a:extLst>
                <a:ext uri="{FF2B5EF4-FFF2-40B4-BE49-F238E27FC236}">
                  <a16:creationId xmlns:a16="http://schemas.microsoft.com/office/drawing/2014/main" id="{042AABF6-B783-BC57-D1DC-31461B069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" name="Rectangle 37">
              <a:extLst>
                <a:ext uri="{FF2B5EF4-FFF2-40B4-BE49-F238E27FC236}">
                  <a16:creationId xmlns:a16="http://schemas.microsoft.com/office/drawing/2014/main" id="{A9737005-8023-4ACB-E057-7521F91E4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" name="Rectangle 38">
              <a:extLst>
                <a:ext uri="{FF2B5EF4-FFF2-40B4-BE49-F238E27FC236}">
                  <a16:creationId xmlns:a16="http://schemas.microsoft.com/office/drawing/2014/main" id="{1E3FAC1A-9A65-A421-5D02-51368D5F5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" name="Rectangle 39">
              <a:extLst>
                <a:ext uri="{FF2B5EF4-FFF2-40B4-BE49-F238E27FC236}">
                  <a16:creationId xmlns:a16="http://schemas.microsoft.com/office/drawing/2014/main" id="{6EB67F10-5798-CD68-1F6B-9FB23D1CE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2170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7" name="Rectangle 40">
              <a:extLst>
                <a:ext uri="{FF2B5EF4-FFF2-40B4-BE49-F238E27FC236}">
                  <a16:creationId xmlns:a16="http://schemas.microsoft.com/office/drawing/2014/main" id="{1C9EF9FE-0603-4E11-D0B8-2164F094A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" name="Rectangle 41">
              <a:extLst>
                <a:ext uri="{FF2B5EF4-FFF2-40B4-BE49-F238E27FC236}">
                  <a16:creationId xmlns:a16="http://schemas.microsoft.com/office/drawing/2014/main" id="{A1F79A28-A267-D7CD-35BB-59B06DFBA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9" name="Rectangle 42">
              <a:extLst>
                <a:ext uri="{FF2B5EF4-FFF2-40B4-BE49-F238E27FC236}">
                  <a16:creationId xmlns:a16="http://schemas.microsoft.com/office/drawing/2014/main" id="{E0433CA0-649A-ADA6-D037-D3D193830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" name="Rectangle 43">
              <a:extLst>
                <a:ext uri="{FF2B5EF4-FFF2-40B4-BE49-F238E27FC236}">
                  <a16:creationId xmlns:a16="http://schemas.microsoft.com/office/drawing/2014/main" id="{C6418104-B6E9-1A74-2206-1A13A2BEC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2170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" name="Rectangle 44">
              <a:extLst>
                <a:ext uri="{FF2B5EF4-FFF2-40B4-BE49-F238E27FC236}">
                  <a16:creationId xmlns:a16="http://schemas.microsoft.com/office/drawing/2014/main" id="{B4B693C6-6C9B-DFEF-C1E6-F3040DF25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" name="Rectangle 45">
              <a:extLst>
                <a:ext uri="{FF2B5EF4-FFF2-40B4-BE49-F238E27FC236}">
                  <a16:creationId xmlns:a16="http://schemas.microsoft.com/office/drawing/2014/main" id="{945C8423-2501-C821-950F-ADB88C489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" name="Rectangle 46">
              <a:extLst>
                <a:ext uri="{FF2B5EF4-FFF2-40B4-BE49-F238E27FC236}">
                  <a16:creationId xmlns:a16="http://schemas.microsoft.com/office/drawing/2014/main" id="{B21A6088-B1F2-5C7B-E99A-7977DCBCE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" name="Rectangle 47">
              <a:extLst>
                <a:ext uri="{FF2B5EF4-FFF2-40B4-BE49-F238E27FC236}">
                  <a16:creationId xmlns:a16="http://schemas.microsoft.com/office/drawing/2014/main" id="{3B0D2F4C-ADE8-56FA-A1A4-F72BC0CE8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24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5" name="Rectangle 48">
              <a:extLst>
                <a:ext uri="{FF2B5EF4-FFF2-40B4-BE49-F238E27FC236}">
                  <a16:creationId xmlns:a16="http://schemas.microsoft.com/office/drawing/2014/main" id="{32585152-5314-E26F-AE77-294AE9D86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" name="Rectangle 49">
              <a:extLst>
                <a:ext uri="{FF2B5EF4-FFF2-40B4-BE49-F238E27FC236}">
                  <a16:creationId xmlns:a16="http://schemas.microsoft.com/office/drawing/2014/main" id="{B6C298A4-24B7-AB0E-CE4B-334EA786F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" name="Rectangle 50">
              <a:extLst>
                <a:ext uri="{FF2B5EF4-FFF2-40B4-BE49-F238E27FC236}">
                  <a16:creationId xmlns:a16="http://schemas.microsoft.com/office/drawing/2014/main" id="{F731AE11-4A6E-4E3D-DEAB-B2304F94B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8" name="Rectangle 51">
              <a:extLst>
                <a:ext uri="{FF2B5EF4-FFF2-40B4-BE49-F238E27FC236}">
                  <a16:creationId xmlns:a16="http://schemas.microsoft.com/office/drawing/2014/main" id="{3BB535AE-3E43-D500-D973-9184FB068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2479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" name="Rectangle 52">
              <a:extLst>
                <a:ext uri="{FF2B5EF4-FFF2-40B4-BE49-F238E27FC236}">
                  <a16:creationId xmlns:a16="http://schemas.microsoft.com/office/drawing/2014/main" id="{F0C4A388-7451-681C-E332-2F68525AC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0" name="Rectangle 53">
              <a:extLst>
                <a:ext uri="{FF2B5EF4-FFF2-40B4-BE49-F238E27FC236}">
                  <a16:creationId xmlns:a16="http://schemas.microsoft.com/office/drawing/2014/main" id="{E4AAF850-BD03-D3B5-D093-5BB1CBD06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" name="Rectangle 54">
              <a:extLst>
                <a:ext uri="{FF2B5EF4-FFF2-40B4-BE49-F238E27FC236}">
                  <a16:creationId xmlns:a16="http://schemas.microsoft.com/office/drawing/2014/main" id="{2A8A321B-3B00-0C38-58DC-B9A6A6D09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2" name="Rectangle 55">
              <a:extLst>
                <a:ext uri="{FF2B5EF4-FFF2-40B4-BE49-F238E27FC236}">
                  <a16:creationId xmlns:a16="http://schemas.microsoft.com/office/drawing/2014/main" id="{FB57F48A-41FC-FB99-15EF-25ADC1495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3" name="Rectangle 56">
              <a:extLst>
                <a:ext uri="{FF2B5EF4-FFF2-40B4-BE49-F238E27FC236}">
                  <a16:creationId xmlns:a16="http://schemas.microsoft.com/office/drawing/2014/main" id="{124EB3CC-DEC4-CB85-27B5-E2E047B78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4" name="Rectangle 57">
              <a:extLst>
                <a:ext uri="{FF2B5EF4-FFF2-40B4-BE49-F238E27FC236}">
                  <a16:creationId xmlns:a16="http://schemas.microsoft.com/office/drawing/2014/main" id="{A96DA133-F3EF-226F-DCAA-6C64C0523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5" name="Rectangle 58">
              <a:extLst>
                <a:ext uri="{FF2B5EF4-FFF2-40B4-BE49-F238E27FC236}">
                  <a16:creationId xmlns:a16="http://schemas.microsoft.com/office/drawing/2014/main" id="{4182CE6B-C395-9916-8E2D-84C199C50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6" name="Rectangle 59">
              <a:extLst>
                <a:ext uri="{FF2B5EF4-FFF2-40B4-BE49-F238E27FC236}">
                  <a16:creationId xmlns:a16="http://schemas.microsoft.com/office/drawing/2014/main" id="{8FF517BA-4B53-C950-48C2-213BF2167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2782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7" name="Rectangle 60">
              <a:extLst>
                <a:ext uri="{FF2B5EF4-FFF2-40B4-BE49-F238E27FC236}">
                  <a16:creationId xmlns:a16="http://schemas.microsoft.com/office/drawing/2014/main" id="{E03BFDC1-4BC4-66B1-E939-26BF4CE92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8" name="Rectangle 61">
              <a:extLst>
                <a:ext uri="{FF2B5EF4-FFF2-40B4-BE49-F238E27FC236}">
                  <a16:creationId xmlns:a16="http://schemas.microsoft.com/office/drawing/2014/main" id="{160BA841-A247-B553-9BE0-ACE56DAC6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9" name="Rectangle 62">
              <a:extLst>
                <a:ext uri="{FF2B5EF4-FFF2-40B4-BE49-F238E27FC236}">
                  <a16:creationId xmlns:a16="http://schemas.microsoft.com/office/drawing/2014/main" id="{FBF60DB1-DDD4-FEB1-D3CE-8E3ADDE19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0" name="Rectangle 63">
              <a:extLst>
                <a:ext uri="{FF2B5EF4-FFF2-40B4-BE49-F238E27FC236}">
                  <a16:creationId xmlns:a16="http://schemas.microsoft.com/office/drawing/2014/main" id="{12EDA2E4-3A29-8346-18C7-9CF8E4403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0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1" name="Rectangle 64">
              <a:extLst>
                <a:ext uri="{FF2B5EF4-FFF2-40B4-BE49-F238E27FC236}">
                  <a16:creationId xmlns:a16="http://schemas.microsoft.com/office/drawing/2014/main" id="{CDC19747-887F-91D6-F196-A4A6CA3C5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2" name="Rectangle 65">
              <a:extLst>
                <a:ext uri="{FF2B5EF4-FFF2-40B4-BE49-F238E27FC236}">
                  <a16:creationId xmlns:a16="http://schemas.microsoft.com/office/drawing/2014/main" id="{985764CD-9E43-89D5-3842-AF5833441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8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130C6A66-8AE2-F4D2-8D61-DD475AA22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4" name="Rectangle 67">
              <a:extLst>
                <a:ext uri="{FF2B5EF4-FFF2-40B4-BE49-F238E27FC236}">
                  <a16:creationId xmlns:a16="http://schemas.microsoft.com/office/drawing/2014/main" id="{1903958C-0981-6798-B1B1-6AD4B8FA6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3091"/>
              <a:ext cx="310" cy="310"/>
            </a:xfrm>
            <a:prstGeom prst="rect">
              <a:avLst/>
            </a:prstGeom>
            <a:solidFill>
              <a:srgbClr val="EAF1F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95" name="Group 68">
            <a:extLst>
              <a:ext uri="{FF2B5EF4-FFF2-40B4-BE49-F238E27FC236}">
                <a16:creationId xmlns:a16="http://schemas.microsoft.com/office/drawing/2014/main" id="{755CAF82-1966-47F7-AB3B-9C3051583C20}"/>
              </a:ext>
            </a:extLst>
          </p:cNvPr>
          <p:cNvGrpSpPr>
            <a:grpSpLocks/>
          </p:cNvGrpSpPr>
          <p:nvPr/>
        </p:nvGrpSpPr>
        <p:grpSpPr bwMode="auto">
          <a:xfrm>
            <a:off x="-100013" y="1573213"/>
            <a:ext cx="1474788" cy="1463675"/>
            <a:chOff x="262" y="1078"/>
            <a:chExt cx="929" cy="922"/>
          </a:xfrm>
        </p:grpSpPr>
        <p:sp>
          <p:nvSpPr>
            <p:cNvPr id="96" name="Rectangle 69">
              <a:extLst>
                <a:ext uri="{FF2B5EF4-FFF2-40B4-BE49-F238E27FC236}">
                  <a16:creationId xmlns:a16="http://schemas.microsoft.com/office/drawing/2014/main" id="{16DD3B9F-39A7-582F-0B07-66B3DE636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7" name="Rectangle 70">
              <a:extLst>
                <a:ext uri="{FF2B5EF4-FFF2-40B4-BE49-F238E27FC236}">
                  <a16:creationId xmlns:a16="http://schemas.microsoft.com/office/drawing/2014/main" id="{82EF2013-7001-E503-A4D8-27303CA5A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8" name="Rectangle 71">
              <a:extLst>
                <a:ext uri="{FF2B5EF4-FFF2-40B4-BE49-F238E27FC236}">
                  <a16:creationId xmlns:a16="http://schemas.microsoft.com/office/drawing/2014/main" id="{A77DAC10-F6AC-557F-D7D4-075E6034B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99" name="Rectangle 72">
              <a:extLst>
                <a:ext uri="{FF2B5EF4-FFF2-40B4-BE49-F238E27FC236}">
                  <a16:creationId xmlns:a16="http://schemas.microsoft.com/office/drawing/2014/main" id="{C18FA55C-E22B-5C9D-76AB-03F58F5AE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0" name="Rectangle 73">
              <a:extLst>
                <a:ext uri="{FF2B5EF4-FFF2-40B4-BE49-F238E27FC236}">
                  <a16:creationId xmlns:a16="http://schemas.microsoft.com/office/drawing/2014/main" id="{9018AD27-615A-232A-5E21-BEE996117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1" name="Rectangle 74">
              <a:extLst>
                <a:ext uri="{FF2B5EF4-FFF2-40B4-BE49-F238E27FC236}">
                  <a16:creationId xmlns:a16="http://schemas.microsoft.com/office/drawing/2014/main" id="{FB743433-EFF6-7347-9DD5-85D04474D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" name="Rectangle 75">
              <a:extLst>
                <a:ext uri="{FF2B5EF4-FFF2-40B4-BE49-F238E27FC236}">
                  <a16:creationId xmlns:a16="http://schemas.microsoft.com/office/drawing/2014/main" id="{122F5F8B-5C78-8772-9F61-2B347C2CC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" name="Rectangle 76">
              <a:extLst>
                <a:ext uri="{FF2B5EF4-FFF2-40B4-BE49-F238E27FC236}">
                  <a16:creationId xmlns:a16="http://schemas.microsoft.com/office/drawing/2014/main" id="{F458D5CC-65AE-62E9-0021-52D0EC88C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4" name="Rectangle 77">
              <a:extLst>
                <a:ext uri="{FF2B5EF4-FFF2-40B4-BE49-F238E27FC236}">
                  <a16:creationId xmlns:a16="http://schemas.microsoft.com/office/drawing/2014/main" id="{C1CD5BD1-FE56-BF58-F942-19B0417B1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05" name="Text Box 78">
            <a:extLst>
              <a:ext uri="{FF2B5EF4-FFF2-40B4-BE49-F238E27FC236}">
                <a16:creationId xmlns:a16="http://schemas.microsoft.com/office/drawing/2014/main" id="{8D47753A-2B40-1A29-BE14-608B62306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4202" y="5880100"/>
            <a:ext cx="3311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 sz="2800"/>
              <a:t>Structuring Element</a:t>
            </a:r>
            <a:endParaRPr lang="en-US" altLang="en-US" sz="2800"/>
          </a:p>
        </p:txBody>
      </p:sp>
      <p:grpSp>
        <p:nvGrpSpPr>
          <p:cNvPr id="106" name="Group 79">
            <a:extLst>
              <a:ext uri="{FF2B5EF4-FFF2-40B4-BE49-F238E27FC236}">
                <a16:creationId xmlns:a16="http://schemas.microsoft.com/office/drawing/2014/main" id="{2654D0A1-67B9-7DC1-70C8-451483A4D0EC}"/>
              </a:ext>
            </a:extLst>
          </p:cNvPr>
          <p:cNvGrpSpPr>
            <a:grpSpLocks/>
          </p:cNvGrpSpPr>
          <p:nvPr/>
        </p:nvGrpSpPr>
        <p:grpSpPr bwMode="auto">
          <a:xfrm>
            <a:off x="6218989" y="5616575"/>
            <a:ext cx="1081088" cy="1068387"/>
            <a:chOff x="1339" y="3268"/>
            <a:chExt cx="932" cy="921"/>
          </a:xfrm>
        </p:grpSpPr>
        <p:sp>
          <p:nvSpPr>
            <p:cNvPr id="107" name="Rectangle 80">
              <a:extLst>
                <a:ext uri="{FF2B5EF4-FFF2-40B4-BE49-F238E27FC236}">
                  <a16:creationId xmlns:a16="http://schemas.microsoft.com/office/drawing/2014/main" id="{1BC8D359-74E1-A550-72FF-10D2B67E6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8" name="Rectangle 81">
              <a:extLst>
                <a:ext uri="{FF2B5EF4-FFF2-40B4-BE49-F238E27FC236}">
                  <a16:creationId xmlns:a16="http://schemas.microsoft.com/office/drawing/2014/main" id="{FF61ADD6-932A-F7C8-EF74-D7EEFBF6E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1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9" name="Rectangle 82">
              <a:extLst>
                <a:ext uri="{FF2B5EF4-FFF2-40B4-BE49-F238E27FC236}">
                  <a16:creationId xmlns:a16="http://schemas.microsoft.com/office/drawing/2014/main" id="{5008660A-E391-E6D5-0522-635F3CFB5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" y="3879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0" name="Rectangle 83">
              <a:extLst>
                <a:ext uri="{FF2B5EF4-FFF2-40B4-BE49-F238E27FC236}">
                  <a16:creationId xmlns:a16="http://schemas.microsoft.com/office/drawing/2014/main" id="{5CA2B347-7B20-64E3-C2B5-1C3596999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1" y="3879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1" name="Rectangle 84">
              <a:extLst>
                <a:ext uri="{FF2B5EF4-FFF2-40B4-BE49-F238E27FC236}">
                  <a16:creationId xmlns:a16="http://schemas.microsoft.com/office/drawing/2014/main" id="{C7534022-751D-D537-949E-2CB51BC22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" y="3574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2" name="Rectangle 85">
              <a:extLst>
                <a:ext uri="{FF2B5EF4-FFF2-40B4-BE49-F238E27FC236}">
                  <a16:creationId xmlns:a16="http://schemas.microsoft.com/office/drawing/2014/main" id="{DBC80531-D8A6-9692-42D8-A69764A7A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" y="3874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3" name="Rectangle 86">
              <a:extLst>
                <a:ext uri="{FF2B5EF4-FFF2-40B4-BE49-F238E27FC236}">
                  <a16:creationId xmlns:a16="http://schemas.microsoft.com/office/drawing/2014/main" id="{A413B536-9604-2E8B-7396-A6FEFA389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" y="3268"/>
              <a:ext cx="310" cy="310"/>
            </a:xfrm>
            <a:prstGeom prst="rect">
              <a:avLst/>
            </a:prstGeom>
            <a:solidFill>
              <a:srgbClr val="00008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4" name="Rectangle 87">
              <a:extLst>
                <a:ext uri="{FF2B5EF4-FFF2-40B4-BE49-F238E27FC236}">
                  <a16:creationId xmlns:a16="http://schemas.microsoft.com/office/drawing/2014/main" id="{31B0677A-5E05-209A-A36D-54E98AB4A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1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5" name="Rectangle 88">
              <a:extLst>
                <a:ext uri="{FF2B5EF4-FFF2-40B4-BE49-F238E27FC236}">
                  <a16:creationId xmlns:a16="http://schemas.microsoft.com/office/drawing/2014/main" id="{DFC999AC-EAB2-8EAC-C3FC-76DB01F96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" y="3268"/>
              <a:ext cx="310" cy="310"/>
            </a:xfrm>
            <a:prstGeom prst="rect">
              <a:avLst/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16" name="Group 89">
            <a:extLst>
              <a:ext uri="{FF2B5EF4-FFF2-40B4-BE49-F238E27FC236}">
                <a16:creationId xmlns:a16="http://schemas.microsoft.com/office/drawing/2014/main" id="{E68E26C9-C789-48CB-790B-5E7DE20A42A2}"/>
              </a:ext>
            </a:extLst>
          </p:cNvPr>
          <p:cNvGrpSpPr>
            <a:grpSpLocks/>
          </p:cNvGrpSpPr>
          <p:nvPr/>
        </p:nvGrpSpPr>
        <p:grpSpPr bwMode="auto">
          <a:xfrm>
            <a:off x="387350" y="1573213"/>
            <a:ext cx="1474788" cy="1463675"/>
            <a:chOff x="262" y="1078"/>
            <a:chExt cx="929" cy="922"/>
          </a:xfrm>
        </p:grpSpPr>
        <p:sp>
          <p:nvSpPr>
            <p:cNvPr id="117" name="Rectangle 90">
              <a:extLst>
                <a:ext uri="{FF2B5EF4-FFF2-40B4-BE49-F238E27FC236}">
                  <a16:creationId xmlns:a16="http://schemas.microsoft.com/office/drawing/2014/main" id="{6EDB58A1-AE97-F56B-62E4-D2E4CED14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8" name="Rectangle 91">
              <a:extLst>
                <a:ext uri="{FF2B5EF4-FFF2-40B4-BE49-F238E27FC236}">
                  <a16:creationId xmlns:a16="http://schemas.microsoft.com/office/drawing/2014/main" id="{4AA97FB2-384E-9786-7219-320AC475E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9" name="Rectangle 92">
              <a:extLst>
                <a:ext uri="{FF2B5EF4-FFF2-40B4-BE49-F238E27FC236}">
                  <a16:creationId xmlns:a16="http://schemas.microsoft.com/office/drawing/2014/main" id="{50F972FE-4875-66E8-D2B5-DB2DC7EC7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0" name="Rectangle 93">
              <a:extLst>
                <a:ext uri="{FF2B5EF4-FFF2-40B4-BE49-F238E27FC236}">
                  <a16:creationId xmlns:a16="http://schemas.microsoft.com/office/drawing/2014/main" id="{F2931793-F02D-AEBE-5955-3FB8D29E1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1" name="Rectangle 94">
              <a:extLst>
                <a:ext uri="{FF2B5EF4-FFF2-40B4-BE49-F238E27FC236}">
                  <a16:creationId xmlns:a16="http://schemas.microsoft.com/office/drawing/2014/main" id="{987BF61E-9828-635F-63B0-21C07D8B7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" name="Rectangle 95">
              <a:extLst>
                <a:ext uri="{FF2B5EF4-FFF2-40B4-BE49-F238E27FC236}">
                  <a16:creationId xmlns:a16="http://schemas.microsoft.com/office/drawing/2014/main" id="{D288F9B7-05CF-63D4-2753-B52298408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" name="Rectangle 96">
              <a:extLst>
                <a:ext uri="{FF2B5EF4-FFF2-40B4-BE49-F238E27FC236}">
                  <a16:creationId xmlns:a16="http://schemas.microsoft.com/office/drawing/2014/main" id="{C5D14D09-CDE5-E5EB-29BA-5E33774AF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" name="Rectangle 97">
              <a:extLst>
                <a:ext uri="{FF2B5EF4-FFF2-40B4-BE49-F238E27FC236}">
                  <a16:creationId xmlns:a16="http://schemas.microsoft.com/office/drawing/2014/main" id="{23091062-10C1-F80F-ED27-6FF50AB24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" name="Rectangle 98">
              <a:extLst>
                <a:ext uri="{FF2B5EF4-FFF2-40B4-BE49-F238E27FC236}">
                  <a16:creationId xmlns:a16="http://schemas.microsoft.com/office/drawing/2014/main" id="{466EBA5F-DEA3-B409-773D-8BB11503D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26" name="Group 99">
            <a:extLst>
              <a:ext uri="{FF2B5EF4-FFF2-40B4-BE49-F238E27FC236}">
                <a16:creationId xmlns:a16="http://schemas.microsoft.com/office/drawing/2014/main" id="{C6451A14-3C04-9973-452D-2B00DF21DE81}"/>
              </a:ext>
            </a:extLst>
          </p:cNvPr>
          <p:cNvGrpSpPr>
            <a:grpSpLocks/>
          </p:cNvGrpSpPr>
          <p:nvPr/>
        </p:nvGrpSpPr>
        <p:grpSpPr bwMode="auto">
          <a:xfrm>
            <a:off x="884238" y="1573213"/>
            <a:ext cx="1474787" cy="1463675"/>
            <a:chOff x="262" y="1078"/>
            <a:chExt cx="929" cy="922"/>
          </a:xfrm>
        </p:grpSpPr>
        <p:sp>
          <p:nvSpPr>
            <p:cNvPr id="127" name="Rectangle 100">
              <a:extLst>
                <a:ext uri="{FF2B5EF4-FFF2-40B4-BE49-F238E27FC236}">
                  <a16:creationId xmlns:a16="http://schemas.microsoft.com/office/drawing/2014/main" id="{C98D2896-DE2F-FAF9-79BB-0A6A3E334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8" name="Rectangle 101">
              <a:extLst>
                <a:ext uri="{FF2B5EF4-FFF2-40B4-BE49-F238E27FC236}">
                  <a16:creationId xmlns:a16="http://schemas.microsoft.com/office/drawing/2014/main" id="{7300B8DC-C675-A243-C4EB-8C20DE1EA2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9" name="Rectangle 102">
              <a:extLst>
                <a:ext uri="{FF2B5EF4-FFF2-40B4-BE49-F238E27FC236}">
                  <a16:creationId xmlns:a16="http://schemas.microsoft.com/office/drawing/2014/main" id="{C2B91C7C-0C9A-9140-8DAE-173459E9A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0" name="Rectangle 103">
              <a:extLst>
                <a:ext uri="{FF2B5EF4-FFF2-40B4-BE49-F238E27FC236}">
                  <a16:creationId xmlns:a16="http://schemas.microsoft.com/office/drawing/2014/main" id="{B849F42D-C83A-B065-4A20-7015A6469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1" name="Rectangle 104">
              <a:extLst>
                <a:ext uri="{FF2B5EF4-FFF2-40B4-BE49-F238E27FC236}">
                  <a16:creationId xmlns:a16="http://schemas.microsoft.com/office/drawing/2014/main" id="{6C2421EA-1014-58F5-BAB9-FA85B8113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2" name="Rectangle 105">
              <a:extLst>
                <a:ext uri="{FF2B5EF4-FFF2-40B4-BE49-F238E27FC236}">
                  <a16:creationId xmlns:a16="http://schemas.microsoft.com/office/drawing/2014/main" id="{0ECD4052-E3EC-9967-CFA5-16E93A60F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" name="Rectangle 106">
              <a:extLst>
                <a:ext uri="{FF2B5EF4-FFF2-40B4-BE49-F238E27FC236}">
                  <a16:creationId xmlns:a16="http://schemas.microsoft.com/office/drawing/2014/main" id="{E86ACB8A-201A-0859-E79E-98F449D4F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4" name="Rectangle 107">
              <a:extLst>
                <a:ext uri="{FF2B5EF4-FFF2-40B4-BE49-F238E27FC236}">
                  <a16:creationId xmlns:a16="http://schemas.microsoft.com/office/drawing/2014/main" id="{0E6533D8-B807-F572-3953-12A532F46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5" name="Rectangle 108">
              <a:extLst>
                <a:ext uri="{FF2B5EF4-FFF2-40B4-BE49-F238E27FC236}">
                  <a16:creationId xmlns:a16="http://schemas.microsoft.com/office/drawing/2014/main" id="{154EEA62-F59E-ED23-26A7-6DE6CACBA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36" name="Group 109">
            <a:extLst>
              <a:ext uri="{FF2B5EF4-FFF2-40B4-BE49-F238E27FC236}">
                <a16:creationId xmlns:a16="http://schemas.microsoft.com/office/drawing/2014/main" id="{798BF241-41D8-837C-40FC-5EDBD6ACEF31}"/>
              </a:ext>
            </a:extLst>
          </p:cNvPr>
          <p:cNvGrpSpPr>
            <a:grpSpLocks/>
          </p:cNvGrpSpPr>
          <p:nvPr/>
        </p:nvGrpSpPr>
        <p:grpSpPr bwMode="auto">
          <a:xfrm>
            <a:off x="1855788" y="1573213"/>
            <a:ext cx="1474787" cy="1463675"/>
            <a:chOff x="262" y="1078"/>
            <a:chExt cx="929" cy="922"/>
          </a:xfrm>
        </p:grpSpPr>
        <p:sp>
          <p:nvSpPr>
            <p:cNvPr id="137" name="Rectangle 110">
              <a:extLst>
                <a:ext uri="{FF2B5EF4-FFF2-40B4-BE49-F238E27FC236}">
                  <a16:creationId xmlns:a16="http://schemas.microsoft.com/office/drawing/2014/main" id="{27FE26DA-E474-9A97-589F-66D04F189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8" name="Rectangle 111">
              <a:extLst>
                <a:ext uri="{FF2B5EF4-FFF2-40B4-BE49-F238E27FC236}">
                  <a16:creationId xmlns:a16="http://schemas.microsoft.com/office/drawing/2014/main" id="{AB104BCD-3F4C-62E1-1A84-EAB1535FF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9" name="Rectangle 112">
              <a:extLst>
                <a:ext uri="{FF2B5EF4-FFF2-40B4-BE49-F238E27FC236}">
                  <a16:creationId xmlns:a16="http://schemas.microsoft.com/office/drawing/2014/main" id="{90187F02-2C3E-0E3B-F374-D6F554F04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0" name="Rectangle 113">
              <a:extLst>
                <a:ext uri="{FF2B5EF4-FFF2-40B4-BE49-F238E27FC236}">
                  <a16:creationId xmlns:a16="http://schemas.microsoft.com/office/drawing/2014/main" id="{C2D919D3-D24E-4826-A612-EF9AC0618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" name="Rectangle 114">
              <a:extLst>
                <a:ext uri="{FF2B5EF4-FFF2-40B4-BE49-F238E27FC236}">
                  <a16:creationId xmlns:a16="http://schemas.microsoft.com/office/drawing/2014/main" id="{6D13EC37-ACF1-939A-1DB8-407EAF748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2" name="Rectangle 115">
              <a:extLst>
                <a:ext uri="{FF2B5EF4-FFF2-40B4-BE49-F238E27FC236}">
                  <a16:creationId xmlns:a16="http://schemas.microsoft.com/office/drawing/2014/main" id="{66B6E4B7-B098-C934-4FA6-871E26A5F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" name="Rectangle 116">
              <a:extLst>
                <a:ext uri="{FF2B5EF4-FFF2-40B4-BE49-F238E27FC236}">
                  <a16:creationId xmlns:a16="http://schemas.microsoft.com/office/drawing/2014/main" id="{8DABCAA1-1129-EB07-EE18-53DBF7692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" name="Rectangle 117">
              <a:extLst>
                <a:ext uri="{FF2B5EF4-FFF2-40B4-BE49-F238E27FC236}">
                  <a16:creationId xmlns:a16="http://schemas.microsoft.com/office/drawing/2014/main" id="{87AD3493-D1C1-0CD8-0000-4DF620A10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5" name="Rectangle 118">
              <a:extLst>
                <a:ext uri="{FF2B5EF4-FFF2-40B4-BE49-F238E27FC236}">
                  <a16:creationId xmlns:a16="http://schemas.microsoft.com/office/drawing/2014/main" id="{4FAACC77-E6E9-553F-33E7-A283EB8ED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46" name="Group 119">
            <a:extLst>
              <a:ext uri="{FF2B5EF4-FFF2-40B4-BE49-F238E27FC236}">
                <a16:creationId xmlns:a16="http://schemas.microsoft.com/office/drawing/2014/main" id="{6B5DCC83-6D2E-654E-D57C-AF59F57B56AE}"/>
              </a:ext>
            </a:extLst>
          </p:cNvPr>
          <p:cNvGrpSpPr>
            <a:grpSpLocks/>
          </p:cNvGrpSpPr>
          <p:nvPr/>
        </p:nvGrpSpPr>
        <p:grpSpPr bwMode="auto">
          <a:xfrm>
            <a:off x="2347913" y="1573213"/>
            <a:ext cx="1474787" cy="1463675"/>
            <a:chOff x="262" y="1078"/>
            <a:chExt cx="929" cy="922"/>
          </a:xfrm>
        </p:grpSpPr>
        <p:sp>
          <p:nvSpPr>
            <p:cNvPr id="147" name="Rectangle 120">
              <a:extLst>
                <a:ext uri="{FF2B5EF4-FFF2-40B4-BE49-F238E27FC236}">
                  <a16:creationId xmlns:a16="http://schemas.microsoft.com/office/drawing/2014/main" id="{8E157BF7-064D-62F1-5FA2-BF6F27C3B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8" name="Rectangle 121">
              <a:extLst>
                <a:ext uri="{FF2B5EF4-FFF2-40B4-BE49-F238E27FC236}">
                  <a16:creationId xmlns:a16="http://schemas.microsoft.com/office/drawing/2014/main" id="{8E81E963-0615-48E1-BB7F-279A30925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9" name="Rectangle 122">
              <a:extLst>
                <a:ext uri="{FF2B5EF4-FFF2-40B4-BE49-F238E27FC236}">
                  <a16:creationId xmlns:a16="http://schemas.microsoft.com/office/drawing/2014/main" id="{9486E937-EAC0-21DC-2A3D-C104184F9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" name="Rectangle 123">
              <a:extLst>
                <a:ext uri="{FF2B5EF4-FFF2-40B4-BE49-F238E27FC236}">
                  <a16:creationId xmlns:a16="http://schemas.microsoft.com/office/drawing/2014/main" id="{2DE1B3CE-3B23-512C-4208-C3BD1734C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1" name="Rectangle 124">
              <a:extLst>
                <a:ext uri="{FF2B5EF4-FFF2-40B4-BE49-F238E27FC236}">
                  <a16:creationId xmlns:a16="http://schemas.microsoft.com/office/drawing/2014/main" id="{459B4FEE-650B-B8B2-90F8-47507BED5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2" name="Rectangle 125">
              <a:extLst>
                <a:ext uri="{FF2B5EF4-FFF2-40B4-BE49-F238E27FC236}">
                  <a16:creationId xmlns:a16="http://schemas.microsoft.com/office/drawing/2014/main" id="{EDEE919F-ED74-F601-7F28-E219F25F5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" name="Rectangle 126">
              <a:extLst>
                <a:ext uri="{FF2B5EF4-FFF2-40B4-BE49-F238E27FC236}">
                  <a16:creationId xmlns:a16="http://schemas.microsoft.com/office/drawing/2014/main" id="{9457EABC-FF45-2145-FA9C-9F83AFDC4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" name="Rectangle 127">
              <a:extLst>
                <a:ext uri="{FF2B5EF4-FFF2-40B4-BE49-F238E27FC236}">
                  <a16:creationId xmlns:a16="http://schemas.microsoft.com/office/drawing/2014/main" id="{1A3C1616-EFBD-9422-E8CB-A4C089072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" name="Rectangle 128">
              <a:extLst>
                <a:ext uri="{FF2B5EF4-FFF2-40B4-BE49-F238E27FC236}">
                  <a16:creationId xmlns:a16="http://schemas.microsoft.com/office/drawing/2014/main" id="{CBABF2DF-58D5-330A-1464-2384ABA21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56" name="Group 129">
            <a:extLst>
              <a:ext uri="{FF2B5EF4-FFF2-40B4-BE49-F238E27FC236}">
                <a16:creationId xmlns:a16="http://schemas.microsoft.com/office/drawing/2014/main" id="{7CEF5026-BD8B-CF9B-D0BB-C0ECE1245A2C}"/>
              </a:ext>
            </a:extLst>
          </p:cNvPr>
          <p:cNvGrpSpPr>
            <a:grpSpLocks/>
          </p:cNvGrpSpPr>
          <p:nvPr/>
        </p:nvGrpSpPr>
        <p:grpSpPr bwMode="auto">
          <a:xfrm>
            <a:off x="2825750" y="1573213"/>
            <a:ext cx="1474788" cy="1463675"/>
            <a:chOff x="262" y="1078"/>
            <a:chExt cx="929" cy="922"/>
          </a:xfrm>
        </p:grpSpPr>
        <p:sp>
          <p:nvSpPr>
            <p:cNvPr id="157" name="Rectangle 130">
              <a:extLst>
                <a:ext uri="{FF2B5EF4-FFF2-40B4-BE49-F238E27FC236}">
                  <a16:creationId xmlns:a16="http://schemas.microsoft.com/office/drawing/2014/main" id="{BA868EC3-469B-7C83-B9C8-644464C5E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8" name="Rectangle 131">
              <a:extLst>
                <a:ext uri="{FF2B5EF4-FFF2-40B4-BE49-F238E27FC236}">
                  <a16:creationId xmlns:a16="http://schemas.microsoft.com/office/drawing/2014/main" id="{F7D3970E-CC8E-E33D-9DB4-527706BDE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9" name="Rectangle 132">
              <a:extLst>
                <a:ext uri="{FF2B5EF4-FFF2-40B4-BE49-F238E27FC236}">
                  <a16:creationId xmlns:a16="http://schemas.microsoft.com/office/drawing/2014/main" id="{8625554B-1DE5-378E-4B51-6AA474AD8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0" name="Rectangle 133">
              <a:extLst>
                <a:ext uri="{FF2B5EF4-FFF2-40B4-BE49-F238E27FC236}">
                  <a16:creationId xmlns:a16="http://schemas.microsoft.com/office/drawing/2014/main" id="{0E11E6DB-A6EB-9ADF-E9BA-8D2295458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1" name="Rectangle 134">
              <a:extLst>
                <a:ext uri="{FF2B5EF4-FFF2-40B4-BE49-F238E27FC236}">
                  <a16:creationId xmlns:a16="http://schemas.microsoft.com/office/drawing/2014/main" id="{B6CC79FD-1C54-3959-838E-FF3804D55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2" name="Rectangle 135">
              <a:extLst>
                <a:ext uri="{FF2B5EF4-FFF2-40B4-BE49-F238E27FC236}">
                  <a16:creationId xmlns:a16="http://schemas.microsoft.com/office/drawing/2014/main" id="{290E11F5-B825-BE08-5EFE-205ADDA0B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3" name="Rectangle 136">
              <a:extLst>
                <a:ext uri="{FF2B5EF4-FFF2-40B4-BE49-F238E27FC236}">
                  <a16:creationId xmlns:a16="http://schemas.microsoft.com/office/drawing/2014/main" id="{96ADC309-0BF7-C7EC-4EBF-45408F4F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4" name="Rectangle 137">
              <a:extLst>
                <a:ext uri="{FF2B5EF4-FFF2-40B4-BE49-F238E27FC236}">
                  <a16:creationId xmlns:a16="http://schemas.microsoft.com/office/drawing/2014/main" id="{C7958117-AA22-A6B4-4F85-C20C0DD86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5" name="Rectangle 138">
              <a:extLst>
                <a:ext uri="{FF2B5EF4-FFF2-40B4-BE49-F238E27FC236}">
                  <a16:creationId xmlns:a16="http://schemas.microsoft.com/office/drawing/2014/main" id="{C2204740-3CEE-140E-A7A1-AE58F6A2B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66" name="Group 139">
            <a:extLst>
              <a:ext uri="{FF2B5EF4-FFF2-40B4-BE49-F238E27FC236}">
                <a16:creationId xmlns:a16="http://schemas.microsoft.com/office/drawing/2014/main" id="{D35A3024-8336-0D71-EFD6-F9A975D0EEA4}"/>
              </a:ext>
            </a:extLst>
          </p:cNvPr>
          <p:cNvGrpSpPr>
            <a:grpSpLocks/>
          </p:cNvGrpSpPr>
          <p:nvPr/>
        </p:nvGrpSpPr>
        <p:grpSpPr bwMode="auto">
          <a:xfrm>
            <a:off x="3317875" y="1573213"/>
            <a:ext cx="1474788" cy="1463675"/>
            <a:chOff x="262" y="1078"/>
            <a:chExt cx="929" cy="922"/>
          </a:xfrm>
        </p:grpSpPr>
        <p:sp>
          <p:nvSpPr>
            <p:cNvPr id="167" name="Rectangle 140">
              <a:extLst>
                <a:ext uri="{FF2B5EF4-FFF2-40B4-BE49-F238E27FC236}">
                  <a16:creationId xmlns:a16="http://schemas.microsoft.com/office/drawing/2014/main" id="{82CBC35A-9F96-EC8A-9E9A-813A121FA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8" name="Rectangle 141">
              <a:extLst>
                <a:ext uri="{FF2B5EF4-FFF2-40B4-BE49-F238E27FC236}">
                  <a16:creationId xmlns:a16="http://schemas.microsoft.com/office/drawing/2014/main" id="{E703A53F-AC61-6914-AE79-494BC293A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9" name="Rectangle 142">
              <a:extLst>
                <a:ext uri="{FF2B5EF4-FFF2-40B4-BE49-F238E27FC236}">
                  <a16:creationId xmlns:a16="http://schemas.microsoft.com/office/drawing/2014/main" id="{D4513392-76CE-96BD-A953-954747F21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0" name="Rectangle 143">
              <a:extLst>
                <a:ext uri="{FF2B5EF4-FFF2-40B4-BE49-F238E27FC236}">
                  <a16:creationId xmlns:a16="http://schemas.microsoft.com/office/drawing/2014/main" id="{C2622B87-2181-B192-E102-16564AE59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1" name="Rectangle 144">
              <a:extLst>
                <a:ext uri="{FF2B5EF4-FFF2-40B4-BE49-F238E27FC236}">
                  <a16:creationId xmlns:a16="http://schemas.microsoft.com/office/drawing/2014/main" id="{1483BEFD-802C-2618-B288-6F159803F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2" name="Rectangle 145">
              <a:extLst>
                <a:ext uri="{FF2B5EF4-FFF2-40B4-BE49-F238E27FC236}">
                  <a16:creationId xmlns:a16="http://schemas.microsoft.com/office/drawing/2014/main" id="{49E72E0E-A253-C623-5D74-B8E4CBA7D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3" name="Rectangle 146">
              <a:extLst>
                <a:ext uri="{FF2B5EF4-FFF2-40B4-BE49-F238E27FC236}">
                  <a16:creationId xmlns:a16="http://schemas.microsoft.com/office/drawing/2014/main" id="{5B99C5D2-A95F-1956-429D-31DE22A3B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" name="Rectangle 147">
              <a:extLst>
                <a:ext uri="{FF2B5EF4-FFF2-40B4-BE49-F238E27FC236}">
                  <a16:creationId xmlns:a16="http://schemas.microsoft.com/office/drawing/2014/main" id="{04E2E8F3-1F0B-225A-1015-0617694D7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5" name="Rectangle 148">
              <a:extLst>
                <a:ext uri="{FF2B5EF4-FFF2-40B4-BE49-F238E27FC236}">
                  <a16:creationId xmlns:a16="http://schemas.microsoft.com/office/drawing/2014/main" id="{5A5B3AE6-5B4E-DAB8-C856-D525203B5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76" name="Group 149">
            <a:extLst>
              <a:ext uri="{FF2B5EF4-FFF2-40B4-BE49-F238E27FC236}">
                <a16:creationId xmlns:a16="http://schemas.microsoft.com/office/drawing/2014/main" id="{A4B97ADC-8F00-D6CB-5D16-F295F20B0D2B}"/>
              </a:ext>
            </a:extLst>
          </p:cNvPr>
          <p:cNvGrpSpPr>
            <a:grpSpLocks/>
          </p:cNvGrpSpPr>
          <p:nvPr/>
        </p:nvGrpSpPr>
        <p:grpSpPr bwMode="auto">
          <a:xfrm>
            <a:off x="1381125" y="1573213"/>
            <a:ext cx="1474788" cy="1463675"/>
            <a:chOff x="262" y="1078"/>
            <a:chExt cx="929" cy="922"/>
          </a:xfrm>
        </p:grpSpPr>
        <p:sp>
          <p:nvSpPr>
            <p:cNvPr id="177" name="Rectangle 150">
              <a:extLst>
                <a:ext uri="{FF2B5EF4-FFF2-40B4-BE49-F238E27FC236}">
                  <a16:creationId xmlns:a16="http://schemas.microsoft.com/office/drawing/2014/main" id="{F582E7FC-7269-36C7-3E2D-EFFD78914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8" name="Rectangle 151">
              <a:extLst>
                <a:ext uri="{FF2B5EF4-FFF2-40B4-BE49-F238E27FC236}">
                  <a16:creationId xmlns:a16="http://schemas.microsoft.com/office/drawing/2014/main" id="{9EE5B5DE-90F2-32E0-84EF-44E8E260F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9" name="Rectangle 152">
              <a:extLst>
                <a:ext uri="{FF2B5EF4-FFF2-40B4-BE49-F238E27FC236}">
                  <a16:creationId xmlns:a16="http://schemas.microsoft.com/office/drawing/2014/main" id="{53ACEFEC-4221-50B5-A5AF-EE3B4BE7D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0" name="Rectangle 153">
              <a:extLst>
                <a:ext uri="{FF2B5EF4-FFF2-40B4-BE49-F238E27FC236}">
                  <a16:creationId xmlns:a16="http://schemas.microsoft.com/office/drawing/2014/main" id="{3572B96F-DFA2-F668-73B7-74ED5A625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71D768AF-6604-0959-7BDB-84B1C0DB9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2" name="Rectangle 155">
              <a:extLst>
                <a:ext uri="{FF2B5EF4-FFF2-40B4-BE49-F238E27FC236}">
                  <a16:creationId xmlns:a16="http://schemas.microsoft.com/office/drawing/2014/main" id="{B5059666-2BF0-55F4-FF85-5C6EB6BD2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3" name="Rectangle 156">
              <a:extLst>
                <a:ext uri="{FF2B5EF4-FFF2-40B4-BE49-F238E27FC236}">
                  <a16:creationId xmlns:a16="http://schemas.microsoft.com/office/drawing/2014/main" id="{BACD7B0E-9B62-CF51-DB15-8436F43A71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4" name="Rectangle 157">
              <a:extLst>
                <a:ext uri="{FF2B5EF4-FFF2-40B4-BE49-F238E27FC236}">
                  <a16:creationId xmlns:a16="http://schemas.microsoft.com/office/drawing/2014/main" id="{213D43BE-D914-E419-CC2C-7626609C7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5" name="Rectangle 158">
              <a:extLst>
                <a:ext uri="{FF2B5EF4-FFF2-40B4-BE49-F238E27FC236}">
                  <a16:creationId xmlns:a16="http://schemas.microsoft.com/office/drawing/2014/main" id="{F38557D2-0FDA-4DEA-4EDA-288F0B012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86" name="Group 159">
            <a:extLst>
              <a:ext uri="{FF2B5EF4-FFF2-40B4-BE49-F238E27FC236}">
                <a16:creationId xmlns:a16="http://schemas.microsoft.com/office/drawing/2014/main" id="{EB2F111A-9CA6-6B75-4FC2-0B7BACE75854}"/>
              </a:ext>
            </a:extLst>
          </p:cNvPr>
          <p:cNvGrpSpPr>
            <a:grpSpLocks/>
          </p:cNvGrpSpPr>
          <p:nvPr/>
        </p:nvGrpSpPr>
        <p:grpSpPr bwMode="auto">
          <a:xfrm>
            <a:off x="-100013" y="1077913"/>
            <a:ext cx="1474788" cy="1463675"/>
            <a:chOff x="262" y="1078"/>
            <a:chExt cx="929" cy="922"/>
          </a:xfrm>
        </p:grpSpPr>
        <p:sp>
          <p:nvSpPr>
            <p:cNvPr id="187" name="Rectangle 160">
              <a:extLst>
                <a:ext uri="{FF2B5EF4-FFF2-40B4-BE49-F238E27FC236}">
                  <a16:creationId xmlns:a16="http://schemas.microsoft.com/office/drawing/2014/main" id="{64C8931D-4410-B24A-4C2D-A42878B53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8" name="Rectangle 161">
              <a:extLst>
                <a:ext uri="{FF2B5EF4-FFF2-40B4-BE49-F238E27FC236}">
                  <a16:creationId xmlns:a16="http://schemas.microsoft.com/office/drawing/2014/main" id="{F44BABF6-59B2-1874-AC9A-E0EB019AF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9" name="Rectangle 162">
              <a:extLst>
                <a:ext uri="{FF2B5EF4-FFF2-40B4-BE49-F238E27FC236}">
                  <a16:creationId xmlns:a16="http://schemas.microsoft.com/office/drawing/2014/main" id="{EF251288-57A4-4E53-FEE9-9B45F1470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0" name="Rectangle 163">
              <a:extLst>
                <a:ext uri="{FF2B5EF4-FFF2-40B4-BE49-F238E27FC236}">
                  <a16:creationId xmlns:a16="http://schemas.microsoft.com/office/drawing/2014/main" id="{6B06D359-3514-2E1F-75D3-7965F6255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1" name="Rectangle 164">
              <a:extLst>
                <a:ext uri="{FF2B5EF4-FFF2-40B4-BE49-F238E27FC236}">
                  <a16:creationId xmlns:a16="http://schemas.microsoft.com/office/drawing/2014/main" id="{5F3A0AD1-6B8E-699B-0330-1547FF8D7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2" name="Rectangle 165">
              <a:extLst>
                <a:ext uri="{FF2B5EF4-FFF2-40B4-BE49-F238E27FC236}">
                  <a16:creationId xmlns:a16="http://schemas.microsoft.com/office/drawing/2014/main" id="{95FE3EFA-9FB0-04CA-D219-425811CC9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3" name="Rectangle 166">
              <a:extLst>
                <a:ext uri="{FF2B5EF4-FFF2-40B4-BE49-F238E27FC236}">
                  <a16:creationId xmlns:a16="http://schemas.microsoft.com/office/drawing/2014/main" id="{78835547-575E-CCDE-FBF8-C17DA794A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4" name="Rectangle 167">
              <a:extLst>
                <a:ext uri="{FF2B5EF4-FFF2-40B4-BE49-F238E27FC236}">
                  <a16:creationId xmlns:a16="http://schemas.microsoft.com/office/drawing/2014/main" id="{26A18072-7452-DB70-ACBE-AA8675E71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5" name="Rectangle 168">
              <a:extLst>
                <a:ext uri="{FF2B5EF4-FFF2-40B4-BE49-F238E27FC236}">
                  <a16:creationId xmlns:a16="http://schemas.microsoft.com/office/drawing/2014/main" id="{8AF38079-5D5D-ED4A-2E23-29E627603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96" name="Group 169">
            <a:extLst>
              <a:ext uri="{FF2B5EF4-FFF2-40B4-BE49-F238E27FC236}">
                <a16:creationId xmlns:a16="http://schemas.microsoft.com/office/drawing/2014/main" id="{2A460332-10BE-404E-3D6E-5D5C9EB0034B}"/>
              </a:ext>
            </a:extLst>
          </p:cNvPr>
          <p:cNvGrpSpPr>
            <a:grpSpLocks/>
          </p:cNvGrpSpPr>
          <p:nvPr/>
        </p:nvGrpSpPr>
        <p:grpSpPr bwMode="auto">
          <a:xfrm>
            <a:off x="387350" y="1077913"/>
            <a:ext cx="1474788" cy="1463675"/>
            <a:chOff x="262" y="1078"/>
            <a:chExt cx="929" cy="922"/>
          </a:xfrm>
        </p:grpSpPr>
        <p:sp>
          <p:nvSpPr>
            <p:cNvPr id="197" name="Rectangle 170">
              <a:extLst>
                <a:ext uri="{FF2B5EF4-FFF2-40B4-BE49-F238E27FC236}">
                  <a16:creationId xmlns:a16="http://schemas.microsoft.com/office/drawing/2014/main" id="{92395C4A-DE2E-E472-BF79-487DCEEA3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8" name="Rectangle 171">
              <a:extLst>
                <a:ext uri="{FF2B5EF4-FFF2-40B4-BE49-F238E27FC236}">
                  <a16:creationId xmlns:a16="http://schemas.microsoft.com/office/drawing/2014/main" id="{E666F7F2-FAD7-A79C-9E73-6B7B80E07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9" name="Rectangle 172">
              <a:extLst>
                <a:ext uri="{FF2B5EF4-FFF2-40B4-BE49-F238E27FC236}">
                  <a16:creationId xmlns:a16="http://schemas.microsoft.com/office/drawing/2014/main" id="{3353ECF7-7715-62B3-6D58-E5C3A741C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0" name="Rectangle 173">
              <a:extLst>
                <a:ext uri="{FF2B5EF4-FFF2-40B4-BE49-F238E27FC236}">
                  <a16:creationId xmlns:a16="http://schemas.microsoft.com/office/drawing/2014/main" id="{17FB9B0C-DDE2-F218-0FA5-1A37CF459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1" name="Rectangle 174">
              <a:extLst>
                <a:ext uri="{FF2B5EF4-FFF2-40B4-BE49-F238E27FC236}">
                  <a16:creationId xmlns:a16="http://schemas.microsoft.com/office/drawing/2014/main" id="{D14370CE-1515-2B78-3062-91C49336C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2" name="Rectangle 175">
              <a:extLst>
                <a:ext uri="{FF2B5EF4-FFF2-40B4-BE49-F238E27FC236}">
                  <a16:creationId xmlns:a16="http://schemas.microsoft.com/office/drawing/2014/main" id="{CA8B8357-975C-819E-A7A1-595AD723D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3" name="Rectangle 176">
              <a:extLst>
                <a:ext uri="{FF2B5EF4-FFF2-40B4-BE49-F238E27FC236}">
                  <a16:creationId xmlns:a16="http://schemas.microsoft.com/office/drawing/2014/main" id="{CEF1AEF0-49BD-6ACA-C4A7-976885483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" name="Rectangle 177">
              <a:extLst>
                <a:ext uri="{FF2B5EF4-FFF2-40B4-BE49-F238E27FC236}">
                  <a16:creationId xmlns:a16="http://schemas.microsoft.com/office/drawing/2014/main" id="{1E2B97DB-9EFD-1846-C075-ED423256A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5" name="Rectangle 178">
              <a:extLst>
                <a:ext uri="{FF2B5EF4-FFF2-40B4-BE49-F238E27FC236}">
                  <a16:creationId xmlns:a16="http://schemas.microsoft.com/office/drawing/2014/main" id="{D0B5E018-12D0-77F5-9399-B630F9A83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06" name="Group 179">
            <a:extLst>
              <a:ext uri="{FF2B5EF4-FFF2-40B4-BE49-F238E27FC236}">
                <a16:creationId xmlns:a16="http://schemas.microsoft.com/office/drawing/2014/main" id="{31FCBC0C-BC19-7DEE-EE33-EFAA38056964}"/>
              </a:ext>
            </a:extLst>
          </p:cNvPr>
          <p:cNvGrpSpPr>
            <a:grpSpLocks/>
          </p:cNvGrpSpPr>
          <p:nvPr/>
        </p:nvGrpSpPr>
        <p:grpSpPr bwMode="auto">
          <a:xfrm>
            <a:off x="884238" y="1077913"/>
            <a:ext cx="1474787" cy="1463675"/>
            <a:chOff x="262" y="1078"/>
            <a:chExt cx="929" cy="922"/>
          </a:xfrm>
        </p:grpSpPr>
        <p:sp>
          <p:nvSpPr>
            <p:cNvPr id="207" name="Rectangle 180">
              <a:extLst>
                <a:ext uri="{FF2B5EF4-FFF2-40B4-BE49-F238E27FC236}">
                  <a16:creationId xmlns:a16="http://schemas.microsoft.com/office/drawing/2014/main" id="{A9D22565-A444-9F59-E1BE-3C7EFF0FE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8" name="Rectangle 181">
              <a:extLst>
                <a:ext uri="{FF2B5EF4-FFF2-40B4-BE49-F238E27FC236}">
                  <a16:creationId xmlns:a16="http://schemas.microsoft.com/office/drawing/2014/main" id="{4C2B7202-09A9-7C3E-3E30-34D2A0DBC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9" name="Rectangle 182">
              <a:extLst>
                <a:ext uri="{FF2B5EF4-FFF2-40B4-BE49-F238E27FC236}">
                  <a16:creationId xmlns:a16="http://schemas.microsoft.com/office/drawing/2014/main" id="{0ECA202C-85A3-0C7B-67FF-393012AD2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0" name="Rectangle 183">
              <a:extLst>
                <a:ext uri="{FF2B5EF4-FFF2-40B4-BE49-F238E27FC236}">
                  <a16:creationId xmlns:a16="http://schemas.microsoft.com/office/drawing/2014/main" id="{E6FFEBD9-FD06-E478-03CD-00DFB3536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1" name="Rectangle 184">
              <a:extLst>
                <a:ext uri="{FF2B5EF4-FFF2-40B4-BE49-F238E27FC236}">
                  <a16:creationId xmlns:a16="http://schemas.microsoft.com/office/drawing/2014/main" id="{7040B70A-27D3-757F-8A6A-7D702270B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2" name="Rectangle 185">
              <a:extLst>
                <a:ext uri="{FF2B5EF4-FFF2-40B4-BE49-F238E27FC236}">
                  <a16:creationId xmlns:a16="http://schemas.microsoft.com/office/drawing/2014/main" id="{05D2A6A1-445C-BF0B-CCEA-D48D9217D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3" name="Rectangle 186">
              <a:extLst>
                <a:ext uri="{FF2B5EF4-FFF2-40B4-BE49-F238E27FC236}">
                  <a16:creationId xmlns:a16="http://schemas.microsoft.com/office/drawing/2014/main" id="{8807F486-5176-8043-5315-E97FCDF60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4" name="Rectangle 187">
              <a:extLst>
                <a:ext uri="{FF2B5EF4-FFF2-40B4-BE49-F238E27FC236}">
                  <a16:creationId xmlns:a16="http://schemas.microsoft.com/office/drawing/2014/main" id="{59113553-5BA6-C92E-442F-A09023CA7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5" name="Rectangle 188">
              <a:extLst>
                <a:ext uri="{FF2B5EF4-FFF2-40B4-BE49-F238E27FC236}">
                  <a16:creationId xmlns:a16="http://schemas.microsoft.com/office/drawing/2014/main" id="{25E0A4ED-9561-D783-1B7D-42212E29A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16" name="Group 189">
            <a:extLst>
              <a:ext uri="{FF2B5EF4-FFF2-40B4-BE49-F238E27FC236}">
                <a16:creationId xmlns:a16="http://schemas.microsoft.com/office/drawing/2014/main" id="{7974F048-1364-11DE-4EA5-EAFD2C5C35C8}"/>
              </a:ext>
            </a:extLst>
          </p:cNvPr>
          <p:cNvGrpSpPr>
            <a:grpSpLocks/>
          </p:cNvGrpSpPr>
          <p:nvPr/>
        </p:nvGrpSpPr>
        <p:grpSpPr bwMode="auto">
          <a:xfrm>
            <a:off x="1855788" y="1077913"/>
            <a:ext cx="1474787" cy="1463675"/>
            <a:chOff x="262" y="1078"/>
            <a:chExt cx="929" cy="922"/>
          </a:xfrm>
        </p:grpSpPr>
        <p:sp>
          <p:nvSpPr>
            <p:cNvPr id="217" name="Rectangle 190">
              <a:extLst>
                <a:ext uri="{FF2B5EF4-FFF2-40B4-BE49-F238E27FC236}">
                  <a16:creationId xmlns:a16="http://schemas.microsoft.com/office/drawing/2014/main" id="{E72175DA-FA93-8759-72C6-1B47AFBFD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8" name="Rectangle 191">
              <a:extLst>
                <a:ext uri="{FF2B5EF4-FFF2-40B4-BE49-F238E27FC236}">
                  <a16:creationId xmlns:a16="http://schemas.microsoft.com/office/drawing/2014/main" id="{354BF953-09DF-F215-D063-C09F67D80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19" name="Rectangle 192">
              <a:extLst>
                <a:ext uri="{FF2B5EF4-FFF2-40B4-BE49-F238E27FC236}">
                  <a16:creationId xmlns:a16="http://schemas.microsoft.com/office/drawing/2014/main" id="{D4A9D68A-B00D-CA89-7FB7-8E7AC0561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0" name="Rectangle 193">
              <a:extLst>
                <a:ext uri="{FF2B5EF4-FFF2-40B4-BE49-F238E27FC236}">
                  <a16:creationId xmlns:a16="http://schemas.microsoft.com/office/drawing/2014/main" id="{294475E9-C08F-6DA7-7440-7B1DAAE08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1" name="Rectangle 194">
              <a:extLst>
                <a:ext uri="{FF2B5EF4-FFF2-40B4-BE49-F238E27FC236}">
                  <a16:creationId xmlns:a16="http://schemas.microsoft.com/office/drawing/2014/main" id="{3FAAE0CA-CE04-A614-B59E-B461594A1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2" name="Rectangle 195">
              <a:extLst>
                <a:ext uri="{FF2B5EF4-FFF2-40B4-BE49-F238E27FC236}">
                  <a16:creationId xmlns:a16="http://schemas.microsoft.com/office/drawing/2014/main" id="{15A39FA5-E4AD-EBB3-EE90-F4B287681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3" name="Rectangle 196">
              <a:extLst>
                <a:ext uri="{FF2B5EF4-FFF2-40B4-BE49-F238E27FC236}">
                  <a16:creationId xmlns:a16="http://schemas.microsoft.com/office/drawing/2014/main" id="{97B7824E-37E1-DBE0-D31E-19938C80D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4" name="Rectangle 197">
              <a:extLst>
                <a:ext uri="{FF2B5EF4-FFF2-40B4-BE49-F238E27FC236}">
                  <a16:creationId xmlns:a16="http://schemas.microsoft.com/office/drawing/2014/main" id="{FAF76B7F-A6F1-A62F-2122-26B680575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5" name="Rectangle 198">
              <a:extLst>
                <a:ext uri="{FF2B5EF4-FFF2-40B4-BE49-F238E27FC236}">
                  <a16:creationId xmlns:a16="http://schemas.microsoft.com/office/drawing/2014/main" id="{17D2D97B-52EB-536A-9992-FA29CF6C4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26" name="Group 199">
            <a:extLst>
              <a:ext uri="{FF2B5EF4-FFF2-40B4-BE49-F238E27FC236}">
                <a16:creationId xmlns:a16="http://schemas.microsoft.com/office/drawing/2014/main" id="{0D8CB136-F03C-4477-BC39-4380174427E6}"/>
              </a:ext>
            </a:extLst>
          </p:cNvPr>
          <p:cNvGrpSpPr>
            <a:grpSpLocks/>
          </p:cNvGrpSpPr>
          <p:nvPr/>
        </p:nvGrpSpPr>
        <p:grpSpPr bwMode="auto">
          <a:xfrm>
            <a:off x="2347913" y="1077913"/>
            <a:ext cx="1474787" cy="1463675"/>
            <a:chOff x="262" y="1078"/>
            <a:chExt cx="929" cy="922"/>
          </a:xfrm>
        </p:grpSpPr>
        <p:sp>
          <p:nvSpPr>
            <p:cNvPr id="227" name="Rectangle 200">
              <a:extLst>
                <a:ext uri="{FF2B5EF4-FFF2-40B4-BE49-F238E27FC236}">
                  <a16:creationId xmlns:a16="http://schemas.microsoft.com/office/drawing/2014/main" id="{931CC996-FA7E-1C44-E922-ED0A32AA3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8" name="Rectangle 201">
              <a:extLst>
                <a:ext uri="{FF2B5EF4-FFF2-40B4-BE49-F238E27FC236}">
                  <a16:creationId xmlns:a16="http://schemas.microsoft.com/office/drawing/2014/main" id="{424FF649-3D49-67FD-2641-735CEB069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9" name="Rectangle 202">
              <a:extLst>
                <a:ext uri="{FF2B5EF4-FFF2-40B4-BE49-F238E27FC236}">
                  <a16:creationId xmlns:a16="http://schemas.microsoft.com/office/drawing/2014/main" id="{EDF89401-0116-3FEF-E695-7F60412F2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0" name="Rectangle 203">
              <a:extLst>
                <a:ext uri="{FF2B5EF4-FFF2-40B4-BE49-F238E27FC236}">
                  <a16:creationId xmlns:a16="http://schemas.microsoft.com/office/drawing/2014/main" id="{9C9BB79A-9B90-6C07-55F0-CCFC6EF7D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1" name="Rectangle 204">
              <a:extLst>
                <a:ext uri="{FF2B5EF4-FFF2-40B4-BE49-F238E27FC236}">
                  <a16:creationId xmlns:a16="http://schemas.microsoft.com/office/drawing/2014/main" id="{E4AA111D-03E5-24DF-E49A-472F71CA0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2" name="Rectangle 205">
              <a:extLst>
                <a:ext uri="{FF2B5EF4-FFF2-40B4-BE49-F238E27FC236}">
                  <a16:creationId xmlns:a16="http://schemas.microsoft.com/office/drawing/2014/main" id="{D38AC20D-9D07-907D-5C4A-2C210C51C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3" name="Rectangle 206">
              <a:extLst>
                <a:ext uri="{FF2B5EF4-FFF2-40B4-BE49-F238E27FC236}">
                  <a16:creationId xmlns:a16="http://schemas.microsoft.com/office/drawing/2014/main" id="{E4470CE9-0D9A-CBE8-DE50-6C364EE51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4" name="Rectangle 207">
              <a:extLst>
                <a:ext uri="{FF2B5EF4-FFF2-40B4-BE49-F238E27FC236}">
                  <a16:creationId xmlns:a16="http://schemas.microsoft.com/office/drawing/2014/main" id="{48785CF2-B4C1-1C91-66E4-EA62253D0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" name="Rectangle 208">
              <a:extLst>
                <a:ext uri="{FF2B5EF4-FFF2-40B4-BE49-F238E27FC236}">
                  <a16:creationId xmlns:a16="http://schemas.microsoft.com/office/drawing/2014/main" id="{414CD645-127D-A218-5B68-9E3F6B49B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36" name="Group 209">
            <a:extLst>
              <a:ext uri="{FF2B5EF4-FFF2-40B4-BE49-F238E27FC236}">
                <a16:creationId xmlns:a16="http://schemas.microsoft.com/office/drawing/2014/main" id="{6D862697-32EC-6B50-B43F-8417F40ABB64}"/>
              </a:ext>
            </a:extLst>
          </p:cNvPr>
          <p:cNvGrpSpPr>
            <a:grpSpLocks/>
          </p:cNvGrpSpPr>
          <p:nvPr/>
        </p:nvGrpSpPr>
        <p:grpSpPr bwMode="auto">
          <a:xfrm>
            <a:off x="2825750" y="1077913"/>
            <a:ext cx="1474788" cy="1463675"/>
            <a:chOff x="262" y="1078"/>
            <a:chExt cx="929" cy="922"/>
          </a:xfrm>
        </p:grpSpPr>
        <p:sp>
          <p:nvSpPr>
            <p:cNvPr id="237" name="Rectangle 210">
              <a:extLst>
                <a:ext uri="{FF2B5EF4-FFF2-40B4-BE49-F238E27FC236}">
                  <a16:creationId xmlns:a16="http://schemas.microsoft.com/office/drawing/2014/main" id="{1F306830-A255-07B8-F7EE-2C22F7DE7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8" name="Rectangle 211">
              <a:extLst>
                <a:ext uri="{FF2B5EF4-FFF2-40B4-BE49-F238E27FC236}">
                  <a16:creationId xmlns:a16="http://schemas.microsoft.com/office/drawing/2014/main" id="{B0C45CF5-07FC-6EA6-30F9-814A8DE81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9" name="Rectangle 212">
              <a:extLst>
                <a:ext uri="{FF2B5EF4-FFF2-40B4-BE49-F238E27FC236}">
                  <a16:creationId xmlns:a16="http://schemas.microsoft.com/office/drawing/2014/main" id="{0E98E099-75F1-582F-2466-81876C5654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0" name="Rectangle 213">
              <a:extLst>
                <a:ext uri="{FF2B5EF4-FFF2-40B4-BE49-F238E27FC236}">
                  <a16:creationId xmlns:a16="http://schemas.microsoft.com/office/drawing/2014/main" id="{4E40BDC0-7836-C239-9301-91655DAE2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1" name="Rectangle 214">
              <a:extLst>
                <a:ext uri="{FF2B5EF4-FFF2-40B4-BE49-F238E27FC236}">
                  <a16:creationId xmlns:a16="http://schemas.microsoft.com/office/drawing/2014/main" id="{CBEC17A1-B292-40A0-624A-2E1FE02F2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2" name="Rectangle 215">
              <a:extLst>
                <a:ext uri="{FF2B5EF4-FFF2-40B4-BE49-F238E27FC236}">
                  <a16:creationId xmlns:a16="http://schemas.microsoft.com/office/drawing/2014/main" id="{A5D4971B-44E4-3F6E-5190-11AEA9256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3" name="Rectangle 216">
              <a:extLst>
                <a:ext uri="{FF2B5EF4-FFF2-40B4-BE49-F238E27FC236}">
                  <a16:creationId xmlns:a16="http://schemas.microsoft.com/office/drawing/2014/main" id="{4DE6D5F9-1CCB-8D89-B781-2819A9A95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4" name="Rectangle 217">
              <a:extLst>
                <a:ext uri="{FF2B5EF4-FFF2-40B4-BE49-F238E27FC236}">
                  <a16:creationId xmlns:a16="http://schemas.microsoft.com/office/drawing/2014/main" id="{0695F503-4383-A869-4CA4-1A89A0319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5" name="Rectangle 218">
              <a:extLst>
                <a:ext uri="{FF2B5EF4-FFF2-40B4-BE49-F238E27FC236}">
                  <a16:creationId xmlns:a16="http://schemas.microsoft.com/office/drawing/2014/main" id="{F71F3F21-11E8-4311-20C2-0ED3BC90D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46" name="Group 219">
            <a:extLst>
              <a:ext uri="{FF2B5EF4-FFF2-40B4-BE49-F238E27FC236}">
                <a16:creationId xmlns:a16="http://schemas.microsoft.com/office/drawing/2014/main" id="{96BBB4DF-D037-9736-705C-FE96EC659C69}"/>
              </a:ext>
            </a:extLst>
          </p:cNvPr>
          <p:cNvGrpSpPr>
            <a:grpSpLocks/>
          </p:cNvGrpSpPr>
          <p:nvPr/>
        </p:nvGrpSpPr>
        <p:grpSpPr bwMode="auto">
          <a:xfrm>
            <a:off x="3317875" y="1077913"/>
            <a:ext cx="1474788" cy="1463675"/>
            <a:chOff x="262" y="1078"/>
            <a:chExt cx="929" cy="922"/>
          </a:xfrm>
        </p:grpSpPr>
        <p:sp>
          <p:nvSpPr>
            <p:cNvPr id="247" name="Rectangle 220">
              <a:extLst>
                <a:ext uri="{FF2B5EF4-FFF2-40B4-BE49-F238E27FC236}">
                  <a16:creationId xmlns:a16="http://schemas.microsoft.com/office/drawing/2014/main" id="{01D9CCF8-A555-020C-25A2-20C1CF1E6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8" name="Rectangle 221">
              <a:extLst>
                <a:ext uri="{FF2B5EF4-FFF2-40B4-BE49-F238E27FC236}">
                  <a16:creationId xmlns:a16="http://schemas.microsoft.com/office/drawing/2014/main" id="{E2B73A56-E922-5E00-2F19-D49222FC5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9" name="Rectangle 222">
              <a:extLst>
                <a:ext uri="{FF2B5EF4-FFF2-40B4-BE49-F238E27FC236}">
                  <a16:creationId xmlns:a16="http://schemas.microsoft.com/office/drawing/2014/main" id="{4D0DE905-4B82-7C13-4E51-C40193A77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0" name="Rectangle 223">
              <a:extLst>
                <a:ext uri="{FF2B5EF4-FFF2-40B4-BE49-F238E27FC236}">
                  <a16:creationId xmlns:a16="http://schemas.microsoft.com/office/drawing/2014/main" id="{D6A6CE94-2637-9096-74A5-D6310BA4D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1" name="Rectangle 224">
              <a:extLst>
                <a:ext uri="{FF2B5EF4-FFF2-40B4-BE49-F238E27FC236}">
                  <a16:creationId xmlns:a16="http://schemas.microsoft.com/office/drawing/2014/main" id="{DA7CDF6C-61B5-2337-6BA7-F6815A5DE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2" name="Rectangle 225">
              <a:extLst>
                <a:ext uri="{FF2B5EF4-FFF2-40B4-BE49-F238E27FC236}">
                  <a16:creationId xmlns:a16="http://schemas.microsoft.com/office/drawing/2014/main" id="{E2C3E9AC-92A8-CB42-68DA-F0762E092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3" name="Rectangle 226">
              <a:extLst>
                <a:ext uri="{FF2B5EF4-FFF2-40B4-BE49-F238E27FC236}">
                  <a16:creationId xmlns:a16="http://schemas.microsoft.com/office/drawing/2014/main" id="{BA467256-D78C-2BD2-5836-923DC73D1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4" name="Rectangle 227">
              <a:extLst>
                <a:ext uri="{FF2B5EF4-FFF2-40B4-BE49-F238E27FC236}">
                  <a16:creationId xmlns:a16="http://schemas.microsoft.com/office/drawing/2014/main" id="{9C80F2A4-A684-5D2C-52D9-77B425A7E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5" name="Rectangle 228">
              <a:extLst>
                <a:ext uri="{FF2B5EF4-FFF2-40B4-BE49-F238E27FC236}">
                  <a16:creationId xmlns:a16="http://schemas.microsoft.com/office/drawing/2014/main" id="{5E290EE6-2DC5-97EA-F4E0-059650116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56" name="Group 229">
            <a:extLst>
              <a:ext uri="{FF2B5EF4-FFF2-40B4-BE49-F238E27FC236}">
                <a16:creationId xmlns:a16="http://schemas.microsoft.com/office/drawing/2014/main" id="{DFDF23DE-AC9F-5888-89E6-60FE5DCE5409}"/>
              </a:ext>
            </a:extLst>
          </p:cNvPr>
          <p:cNvGrpSpPr>
            <a:grpSpLocks/>
          </p:cNvGrpSpPr>
          <p:nvPr/>
        </p:nvGrpSpPr>
        <p:grpSpPr bwMode="auto">
          <a:xfrm>
            <a:off x="1381125" y="1077913"/>
            <a:ext cx="1474788" cy="1463675"/>
            <a:chOff x="262" y="1078"/>
            <a:chExt cx="929" cy="922"/>
          </a:xfrm>
        </p:grpSpPr>
        <p:sp>
          <p:nvSpPr>
            <p:cNvPr id="257" name="Rectangle 230">
              <a:extLst>
                <a:ext uri="{FF2B5EF4-FFF2-40B4-BE49-F238E27FC236}">
                  <a16:creationId xmlns:a16="http://schemas.microsoft.com/office/drawing/2014/main" id="{024000A6-1F2F-6C53-1AF0-383A2B1ED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8" name="Rectangle 231">
              <a:extLst>
                <a:ext uri="{FF2B5EF4-FFF2-40B4-BE49-F238E27FC236}">
                  <a16:creationId xmlns:a16="http://schemas.microsoft.com/office/drawing/2014/main" id="{97E9C60C-5807-A832-815D-6886965F20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9" name="Rectangle 232">
              <a:extLst>
                <a:ext uri="{FF2B5EF4-FFF2-40B4-BE49-F238E27FC236}">
                  <a16:creationId xmlns:a16="http://schemas.microsoft.com/office/drawing/2014/main" id="{BE0D1F67-9F5B-BBD3-BC8D-7B878D6D4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0" name="Rectangle 233">
              <a:extLst>
                <a:ext uri="{FF2B5EF4-FFF2-40B4-BE49-F238E27FC236}">
                  <a16:creationId xmlns:a16="http://schemas.microsoft.com/office/drawing/2014/main" id="{D672E03F-2BA8-E5D7-0480-FEC9A07A7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1" name="Rectangle 234">
              <a:extLst>
                <a:ext uri="{FF2B5EF4-FFF2-40B4-BE49-F238E27FC236}">
                  <a16:creationId xmlns:a16="http://schemas.microsoft.com/office/drawing/2014/main" id="{F5EDEF3E-A4C0-FDBC-2BCE-5E998D831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2" name="Rectangle 235">
              <a:extLst>
                <a:ext uri="{FF2B5EF4-FFF2-40B4-BE49-F238E27FC236}">
                  <a16:creationId xmlns:a16="http://schemas.microsoft.com/office/drawing/2014/main" id="{4891DAF8-3D77-D94B-E9AA-FC748F7BA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3" name="Rectangle 236">
              <a:extLst>
                <a:ext uri="{FF2B5EF4-FFF2-40B4-BE49-F238E27FC236}">
                  <a16:creationId xmlns:a16="http://schemas.microsoft.com/office/drawing/2014/main" id="{7EC8C0B4-AC8E-DFB1-8F93-BC9307396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4" name="Rectangle 237">
              <a:extLst>
                <a:ext uri="{FF2B5EF4-FFF2-40B4-BE49-F238E27FC236}">
                  <a16:creationId xmlns:a16="http://schemas.microsoft.com/office/drawing/2014/main" id="{DE6FD881-8C07-270D-EFF2-9F6D914D9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5" name="Rectangle 238">
              <a:extLst>
                <a:ext uri="{FF2B5EF4-FFF2-40B4-BE49-F238E27FC236}">
                  <a16:creationId xmlns:a16="http://schemas.microsoft.com/office/drawing/2014/main" id="{D08A78AE-214B-F1DE-839E-F861A3C81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66" name="Group 239">
            <a:extLst>
              <a:ext uri="{FF2B5EF4-FFF2-40B4-BE49-F238E27FC236}">
                <a16:creationId xmlns:a16="http://schemas.microsoft.com/office/drawing/2014/main" id="{615FE0A6-BCFE-87C3-3A3C-F01695981C8A}"/>
              </a:ext>
            </a:extLst>
          </p:cNvPr>
          <p:cNvGrpSpPr>
            <a:grpSpLocks/>
          </p:cNvGrpSpPr>
          <p:nvPr/>
        </p:nvGrpSpPr>
        <p:grpSpPr bwMode="auto">
          <a:xfrm>
            <a:off x="-100013" y="2071688"/>
            <a:ext cx="1474788" cy="1463675"/>
            <a:chOff x="262" y="1078"/>
            <a:chExt cx="929" cy="922"/>
          </a:xfrm>
        </p:grpSpPr>
        <p:sp>
          <p:nvSpPr>
            <p:cNvPr id="267" name="Rectangle 240">
              <a:extLst>
                <a:ext uri="{FF2B5EF4-FFF2-40B4-BE49-F238E27FC236}">
                  <a16:creationId xmlns:a16="http://schemas.microsoft.com/office/drawing/2014/main" id="{D67C0CC2-4D4E-B09D-CF1F-0CABB03B4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8" name="Rectangle 241">
              <a:extLst>
                <a:ext uri="{FF2B5EF4-FFF2-40B4-BE49-F238E27FC236}">
                  <a16:creationId xmlns:a16="http://schemas.microsoft.com/office/drawing/2014/main" id="{FFF1F7DC-B1DD-D196-9314-D9E205269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9" name="Rectangle 242">
              <a:extLst>
                <a:ext uri="{FF2B5EF4-FFF2-40B4-BE49-F238E27FC236}">
                  <a16:creationId xmlns:a16="http://schemas.microsoft.com/office/drawing/2014/main" id="{0960C182-E9A4-4C61-0487-4A0FC0FFF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0" name="Rectangle 243">
              <a:extLst>
                <a:ext uri="{FF2B5EF4-FFF2-40B4-BE49-F238E27FC236}">
                  <a16:creationId xmlns:a16="http://schemas.microsoft.com/office/drawing/2014/main" id="{D540DE80-527F-87EA-C349-5B3041B19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1" name="Rectangle 244">
              <a:extLst>
                <a:ext uri="{FF2B5EF4-FFF2-40B4-BE49-F238E27FC236}">
                  <a16:creationId xmlns:a16="http://schemas.microsoft.com/office/drawing/2014/main" id="{3051B34E-A54B-0836-3886-597CC2C4F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2" name="Rectangle 245">
              <a:extLst>
                <a:ext uri="{FF2B5EF4-FFF2-40B4-BE49-F238E27FC236}">
                  <a16:creationId xmlns:a16="http://schemas.microsoft.com/office/drawing/2014/main" id="{B5C5CF07-4DA2-E1CF-4158-4097DA567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3" name="Rectangle 246">
              <a:extLst>
                <a:ext uri="{FF2B5EF4-FFF2-40B4-BE49-F238E27FC236}">
                  <a16:creationId xmlns:a16="http://schemas.microsoft.com/office/drawing/2014/main" id="{11420DD9-0BF6-7B3D-18F3-CEDE4A05F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4" name="Rectangle 247">
              <a:extLst>
                <a:ext uri="{FF2B5EF4-FFF2-40B4-BE49-F238E27FC236}">
                  <a16:creationId xmlns:a16="http://schemas.microsoft.com/office/drawing/2014/main" id="{6F5601A0-9575-3E53-193A-740DCFB67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5" name="Rectangle 248">
              <a:extLst>
                <a:ext uri="{FF2B5EF4-FFF2-40B4-BE49-F238E27FC236}">
                  <a16:creationId xmlns:a16="http://schemas.microsoft.com/office/drawing/2014/main" id="{1BE63241-C172-C504-EFED-02A837586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76" name="Group 249">
            <a:extLst>
              <a:ext uri="{FF2B5EF4-FFF2-40B4-BE49-F238E27FC236}">
                <a16:creationId xmlns:a16="http://schemas.microsoft.com/office/drawing/2014/main" id="{011E4599-257E-A2D3-0195-C9441F38BA17}"/>
              </a:ext>
            </a:extLst>
          </p:cNvPr>
          <p:cNvGrpSpPr>
            <a:grpSpLocks/>
          </p:cNvGrpSpPr>
          <p:nvPr/>
        </p:nvGrpSpPr>
        <p:grpSpPr bwMode="auto">
          <a:xfrm>
            <a:off x="387350" y="2071688"/>
            <a:ext cx="1474788" cy="1463675"/>
            <a:chOff x="262" y="1078"/>
            <a:chExt cx="929" cy="922"/>
          </a:xfrm>
        </p:grpSpPr>
        <p:sp>
          <p:nvSpPr>
            <p:cNvPr id="277" name="Rectangle 250">
              <a:extLst>
                <a:ext uri="{FF2B5EF4-FFF2-40B4-BE49-F238E27FC236}">
                  <a16:creationId xmlns:a16="http://schemas.microsoft.com/office/drawing/2014/main" id="{AD1E2EDB-3E64-60CB-547A-C9ADCC8EE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8" name="Rectangle 251">
              <a:extLst>
                <a:ext uri="{FF2B5EF4-FFF2-40B4-BE49-F238E27FC236}">
                  <a16:creationId xmlns:a16="http://schemas.microsoft.com/office/drawing/2014/main" id="{C64AFCC3-0B99-D3A5-176C-77344102F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9" name="Rectangle 252">
              <a:extLst>
                <a:ext uri="{FF2B5EF4-FFF2-40B4-BE49-F238E27FC236}">
                  <a16:creationId xmlns:a16="http://schemas.microsoft.com/office/drawing/2014/main" id="{1E8786D8-2ABB-CA30-2481-BD99E0D8E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0" name="Rectangle 253">
              <a:extLst>
                <a:ext uri="{FF2B5EF4-FFF2-40B4-BE49-F238E27FC236}">
                  <a16:creationId xmlns:a16="http://schemas.microsoft.com/office/drawing/2014/main" id="{6977F9FC-5CB5-0CBB-25E2-2D7748080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1" name="Rectangle 254">
              <a:extLst>
                <a:ext uri="{FF2B5EF4-FFF2-40B4-BE49-F238E27FC236}">
                  <a16:creationId xmlns:a16="http://schemas.microsoft.com/office/drawing/2014/main" id="{695DE694-B93D-CCBD-2033-1D2C76C13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2" name="Rectangle 255">
              <a:extLst>
                <a:ext uri="{FF2B5EF4-FFF2-40B4-BE49-F238E27FC236}">
                  <a16:creationId xmlns:a16="http://schemas.microsoft.com/office/drawing/2014/main" id="{E7C698EF-F01B-EDBF-7302-F9BF58E98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3" name="Rectangle 256">
              <a:extLst>
                <a:ext uri="{FF2B5EF4-FFF2-40B4-BE49-F238E27FC236}">
                  <a16:creationId xmlns:a16="http://schemas.microsoft.com/office/drawing/2014/main" id="{3E2C411C-8E73-B7EF-404A-A955441E1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4" name="Rectangle 257">
              <a:extLst>
                <a:ext uri="{FF2B5EF4-FFF2-40B4-BE49-F238E27FC236}">
                  <a16:creationId xmlns:a16="http://schemas.microsoft.com/office/drawing/2014/main" id="{31CD8BCA-40BA-D0B5-710E-B7E851C9D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5" name="Rectangle 258">
              <a:extLst>
                <a:ext uri="{FF2B5EF4-FFF2-40B4-BE49-F238E27FC236}">
                  <a16:creationId xmlns:a16="http://schemas.microsoft.com/office/drawing/2014/main" id="{6683D857-B4D9-114C-7C48-443CD8813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86" name="Group 259">
            <a:extLst>
              <a:ext uri="{FF2B5EF4-FFF2-40B4-BE49-F238E27FC236}">
                <a16:creationId xmlns:a16="http://schemas.microsoft.com/office/drawing/2014/main" id="{42B06B1B-794E-CB57-F238-5A52288FF991}"/>
              </a:ext>
            </a:extLst>
          </p:cNvPr>
          <p:cNvGrpSpPr>
            <a:grpSpLocks/>
          </p:cNvGrpSpPr>
          <p:nvPr/>
        </p:nvGrpSpPr>
        <p:grpSpPr bwMode="auto">
          <a:xfrm>
            <a:off x="884238" y="2071688"/>
            <a:ext cx="1474787" cy="1463675"/>
            <a:chOff x="262" y="1078"/>
            <a:chExt cx="929" cy="922"/>
          </a:xfrm>
        </p:grpSpPr>
        <p:sp>
          <p:nvSpPr>
            <p:cNvPr id="287" name="Rectangle 260">
              <a:extLst>
                <a:ext uri="{FF2B5EF4-FFF2-40B4-BE49-F238E27FC236}">
                  <a16:creationId xmlns:a16="http://schemas.microsoft.com/office/drawing/2014/main" id="{CEEFF3B3-273D-9186-FAA3-3414AECB2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8" name="Rectangle 261">
              <a:extLst>
                <a:ext uri="{FF2B5EF4-FFF2-40B4-BE49-F238E27FC236}">
                  <a16:creationId xmlns:a16="http://schemas.microsoft.com/office/drawing/2014/main" id="{15B8D097-9BE5-3E76-9A15-D60742D1C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9" name="Rectangle 262">
              <a:extLst>
                <a:ext uri="{FF2B5EF4-FFF2-40B4-BE49-F238E27FC236}">
                  <a16:creationId xmlns:a16="http://schemas.microsoft.com/office/drawing/2014/main" id="{2B392EB7-66E4-A59B-347A-378872133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0" name="Rectangle 263">
              <a:extLst>
                <a:ext uri="{FF2B5EF4-FFF2-40B4-BE49-F238E27FC236}">
                  <a16:creationId xmlns:a16="http://schemas.microsoft.com/office/drawing/2014/main" id="{A47BE565-AE01-F7CC-461C-FF8FD76B0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1" name="Rectangle 264">
              <a:extLst>
                <a:ext uri="{FF2B5EF4-FFF2-40B4-BE49-F238E27FC236}">
                  <a16:creationId xmlns:a16="http://schemas.microsoft.com/office/drawing/2014/main" id="{34E1898C-7890-4D13-B3A8-A9862EBF2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2" name="Rectangle 265">
              <a:extLst>
                <a:ext uri="{FF2B5EF4-FFF2-40B4-BE49-F238E27FC236}">
                  <a16:creationId xmlns:a16="http://schemas.microsoft.com/office/drawing/2014/main" id="{6A80C31D-D0DE-5140-8D76-66E8B089E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3" name="Rectangle 266">
              <a:extLst>
                <a:ext uri="{FF2B5EF4-FFF2-40B4-BE49-F238E27FC236}">
                  <a16:creationId xmlns:a16="http://schemas.microsoft.com/office/drawing/2014/main" id="{21E9B8D8-2F00-8D93-61DF-21394F15E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4" name="Rectangle 267">
              <a:extLst>
                <a:ext uri="{FF2B5EF4-FFF2-40B4-BE49-F238E27FC236}">
                  <a16:creationId xmlns:a16="http://schemas.microsoft.com/office/drawing/2014/main" id="{E91E423E-4140-BF14-4977-57AB0FE25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5" name="Rectangle 268">
              <a:extLst>
                <a:ext uri="{FF2B5EF4-FFF2-40B4-BE49-F238E27FC236}">
                  <a16:creationId xmlns:a16="http://schemas.microsoft.com/office/drawing/2014/main" id="{CF37C78E-9A28-083F-344D-EEF408BC0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296" name="Group 269">
            <a:extLst>
              <a:ext uri="{FF2B5EF4-FFF2-40B4-BE49-F238E27FC236}">
                <a16:creationId xmlns:a16="http://schemas.microsoft.com/office/drawing/2014/main" id="{FBA94F85-3997-B7EB-03A8-D440F77A586A}"/>
              </a:ext>
            </a:extLst>
          </p:cNvPr>
          <p:cNvGrpSpPr>
            <a:grpSpLocks/>
          </p:cNvGrpSpPr>
          <p:nvPr/>
        </p:nvGrpSpPr>
        <p:grpSpPr bwMode="auto">
          <a:xfrm>
            <a:off x="1855788" y="2071688"/>
            <a:ext cx="1474787" cy="1463675"/>
            <a:chOff x="262" y="1078"/>
            <a:chExt cx="929" cy="922"/>
          </a:xfrm>
        </p:grpSpPr>
        <p:sp>
          <p:nvSpPr>
            <p:cNvPr id="297" name="Rectangle 270">
              <a:extLst>
                <a:ext uri="{FF2B5EF4-FFF2-40B4-BE49-F238E27FC236}">
                  <a16:creationId xmlns:a16="http://schemas.microsoft.com/office/drawing/2014/main" id="{C6AAA317-EDE7-6F4C-AB2A-C2EC57EFE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8" name="Rectangle 271">
              <a:extLst>
                <a:ext uri="{FF2B5EF4-FFF2-40B4-BE49-F238E27FC236}">
                  <a16:creationId xmlns:a16="http://schemas.microsoft.com/office/drawing/2014/main" id="{D4F2F0BC-1BDB-FE29-21AC-8824353C9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99" name="Rectangle 272">
              <a:extLst>
                <a:ext uri="{FF2B5EF4-FFF2-40B4-BE49-F238E27FC236}">
                  <a16:creationId xmlns:a16="http://schemas.microsoft.com/office/drawing/2014/main" id="{14EF153B-4FAC-A6B7-D385-C129A0858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0" name="Rectangle 273">
              <a:extLst>
                <a:ext uri="{FF2B5EF4-FFF2-40B4-BE49-F238E27FC236}">
                  <a16:creationId xmlns:a16="http://schemas.microsoft.com/office/drawing/2014/main" id="{71AF7348-5E1E-C709-05A1-A75825448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1" name="Rectangle 274">
              <a:extLst>
                <a:ext uri="{FF2B5EF4-FFF2-40B4-BE49-F238E27FC236}">
                  <a16:creationId xmlns:a16="http://schemas.microsoft.com/office/drawing/2014/main" id="{D643595D-24E5-9CB5-7FE6-F69D80B37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2" name="Rectangle 275">
              <a:extLst>
                <a:ext uri="{FF2B5EF4-FFF2-40B4-BE49-F238E27FC236}">
                  <a16:creationId xmlns:a16="http://schemas.microsoft.com/office/drawing/2014/main" id="{828F29F3-2008-6A03-1732-7B5059094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3" name="Rectangle 276">
              <a:extLst>
                <a:ext uri="{FF2B5EF4-FFF2-40B4-BE49-F238E27FC236}">
                  <a16:creationId xmlns:a16="http://schemas.microsoft.com/office/drawing/2014/main" id="{923E1A8E-7537-751C-7F2E-4CED06C40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4" name="Rectangle 277">
              <a:extLst>
                <a:ext uri="{FF2B5EF4-FFF2-40B4-BE49-F238E27FC236}">
                  <a16:creationId xmlns:a16="http://schemas.microsoft.com/office/drawing/2014/main" id="{BD5827B8-AEC8-5497-F43A-B6C7230321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5" name="Rectangle 278">
              <a:extLst>
                <a:ext uri="{FF2B5EF4-FFF2-40B4-BE49-F238E27FC236}">
                  <a16:creationId xmlns:a16="http://schemas.microsoft.com/office/drawing/2014/main" id="{004619DF-C278-C35C-3ACC-376463708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06" name="Group 279">
            <a:extLst>
              <a:ext uri="{FF2B5EF4-FFF2-40B4-BE49-F238E27FC236}">
                <a16:creationId xmlns:a16="http://schemas.microsoft.com/office/drawing/2014/main" id="{6127E904-C0AB-59E9-688E-ED4F52072BE3}"/>
              </a:ext>
            </a:extLst>
          </p:cNvPr>
          <p:cNvGrpSpPr>
            <a:grpSpLocks/>
          </p:cNvGrpSpPr>
          <p:nvPr/>
        </p:nvGrpSpPr>
        <p:grpSpPr bwMode="auto">
          <a:xfrm>
            <a:off x="2347913" y="2071688"/>
            <a:ext cx="1474787" cy="1463675"/>
            <a:chOff x="262" y="1078"/>
            <a:chExt cx="929" cy="922"/>
          </a:xfrm>
        </p:grpSpPr>
        <p:sp>
          <p:nvSpPr>
            <p:cNvPr id="307" name="Rectangle 280">
              <a:extLst>
                <a:ext uri="{FF2B5EF4-FFF2-40B4-BE49-F238E27FC236}">
                  <a16:creationId xmlns:a16="http://schemas.microsoft.com/office/drawing/2014/main" id="{62F25CA4-7E44-E564-784B-8740908CF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8" name="Rectangle 281">
              <a:extLst>
                <a:ext uri="{FF2B5EF4-FFF2-40B4-BE49-F238E27FC236}">
                  <a16:creationId xmlns:a16="http://schemas.microsoft.com/office/drawing/2014/main" id="{3C9BF5D3-37D5-BEAE-CA55-E76482603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09" name="Rectangle 282">
              <a:extLst>
                <a:ext uri="{FF2B5EF4-FFF2-40B4-BE49-F238E27FC236}">
                  <a16:creationId xmlns:a16="http://schemas.microsoft.com/office/drawing/2014/main" id="{E168BD1B-F476-B787-8AF8-D7FFCE126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0" name="Rectangle 283">
              <a:extLst>
                <a:ext uri="{FF2B5EF4-FFF2-40B4-BE49-F238E27FC236}">
                  <a16:creationId xmlns:a16="http://schemas.microsoft.com/office/drawing/2014/main" id="{9A94797F-733E-B387-0956-F675CBB29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1" name="Rectangle 284">
              <a:extLst>
                <a:ext uri="{FF2B5EF4-FFF2-40B4-BE49-F238E27FC236}">
                  <a16:creationId xmlns:a16="http://schemas.microsoft.com/office/drawing/2014/main" id="{BC2D91E6-200A-B5AB-EB92-4269E4277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2" name="Rectangle 285">
              <a:extLst>
                <a:ext uri="{FF2B5EF4-FFF2-40B4-BE49-F238E27FC236}">
                  <a16:creationId xmlns:a16="http://schemas.microsoft.com/office/drawing/2014/main" id="{0B110155-F2CF-BF6A-C19B-99D526C13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3" name="Rectangle 286">
              <a:extLst>
                <a:ext uri="{FF2B5EF4-FFF2-40B4-BE49-F238E27FC236}">
                  <a16:creationId xmlns:a16="http://schemas.microsoft.com/office/drawing/2014/main" id="{144D5D1F-22FB-5883-7D60-640DA1959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4" name="Rectangle 287">
              <a:extLst>
                <a:ext uri="{FF2B5EF4-FFF2-40B4-BE49-F238E27FC236}">
                  <a16:creationId xmlns:a16="http://schemas.microsoft.com/office/drawing/2014/main" id="{B6005247-0ED6-C8EA-0D6F-5A5B0CE7C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5" name="Rectangle 288">
              <a:extLst>
                <a:ext uri="{FF2B5EF4-FFF2-40B4-BE49-F238E27FC236}">
                  <a16:creationId xmlns:a16="http://schemas.microsoft.com/office/drawing/2014/main" id="{3A44692A-FF55-3071-966D-7A6130FD2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16" name="Group 289">
            <a:extLst>
              <a:ext uri="{FF2B5EF4-FFF2-40B4-BE49-F238E27FC236}">
                <a16:creationId xmlns:a16="http://schemas.microsoft.com/office/drawing/2014/main" id="{B382C999-F14F-0C83-AFDF-9948F46FDB19}"/>
              </a:ext>
            </a:extLst>
          </p:cNvPr>
          <p:cNvGrpSpPr>
            <a:grpSpLocks/>
          </p:cNvGrpSpPr>
          <p:nvPr/>
        </p:nvGrpSpPr>
        <p:grpSpPr bwMode="auto">
          <a:xfrm>
            <a:off x="2825750" y="2071688"/>
            <a:ext cx="1474788" cy="1463675"/>
            <a:chOff x="262" y="1078"/>
            <a:chExt cx="929" cy="922"/>
          </a:xfrm>
        </p:grpSpPr>
        <p:sp>
          <p:nvSpPr>
            <p:cNvPr id="317" name="Rectangle 290">
              <a:extLst>
                <a:ext uri="{FF2B5EF4-FFF2-40B4-BE49-F238E27FC236}">
                  <a16:creationId xmlns:a16="http://schemas.microsoft.com/office/drawing/2014/main" id="{866D0AB6-04DC-64CC-8B60-CBC03D7F5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8" name="Rectangle 291">
              <a:extLst>
                <a:ext uri="{FF2B5EF4-FFF2-40B4-BE49-F238E27FC236}">
                  <a16:creationId xmlns:a16="http://schemas.microsoft.com/office/drawing/2014/main" id="{A1FDCAEB-9AB0-B123-DB64-9B1523786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9" name="Rectangle 292">
              <a:extLst>
                <a:ext uri="{FF2B5EF4-FFF2-40B4-BE49-F238E27FC236}">
                  <a16:creationId xmlns:a16="http://schemas.microsoft.com/office/drawing/2014/main" id="{7EA991C7-5107-FBAB-9F0C-90AF45010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0" name="Rectangle 293">
              <a:extLst>
                <a:ext uri="{FF2B5EF4-FFF2-40B4-BE49-F238E27FC236}">
                  <a16:creationId xmlns:a16="http://schemas.microsoft.com/office/drawing/2014/main" id="{7E49097E-7AE1-BE77-4FFC-D4C369AC4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1" name="Rectangle 294">
              <a:extLst>
                <a:ext uri="{FF2B5EF4-FFF2-40B4-BE49-F238E27FC236}">
                  <a16:creationId xmlns:a16="http://schemas.microsoft.com/office/drawing/2014/main" id="{FE5B41F3-E4E0-78EE-4064-DAD3E865A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2" name="Rectangle 295">
              <a:extLst>
                <a:ext uri="{FF2B5EF4-FFF2-40B4-BE49-F238E27FC236}">
                  <a16:creationId xmlns:a16="http://schemas.microsoft.com/office/drawing/2014/main" id="{5BF7874C-54AB-DDC8-A55D-F2771F587A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3" name="Rectangle 296">
              <a:extLst>
                <a:ext uri="{FF2B5EF4-FFF2-40B4-BE49-F238E27FC236}">
                  <a16:creationId xmlns:a16="http://schemas.microsoft.com/office/drawing/2014/main" id="{4D1AB856-0823-BC5E-9AD2-6A081900D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4" name="Rectangle 297">
              <a:extLst>
                <a:ext uri="{FF2B5EF4-FFF2-40B4-BE49-F238E27FC236}">
                  <a16:creationId xmlns:a16="http://schemas.microsoft.com/office/drawing/2014/main" id="{F718CE3F-4B59-F62B-A292-6E09532D2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5" name="Rectangle 298">
              <a:extLst>
                <a:ext uri="{FF2B5EF4-FFF2-40B4-BE49-F238E27FC236}">
                  <a16:creationId xmlns:a16="http://schemas.microsoft.com/office/drawing/2014/main" id="{97355A1B-DA7F-DF98-F4AE-79664A6B7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26" name="Group 299">
            <a:extLst>
              <a:ext uri="{FF2B5EF4-FFF2-40B4-BE49-F238E27FC236}">
                <a16:creationId xmlns:a16="http://schemas.microsoft.com/office/drawing/2014/main" id="{B6EBF983-B490-2930-4F77-16577439AF98}"/>
              </a:ext>
            </a:extLst>
          </p:cNvPr>
          <p:cNvGrpSpPr>
            <a:grpSpLocks/>
          </p:cNvGrpSpPr>
          <p:nvPr/>
        </p:nvGrpSpPr>
        <p:grpSpPr bwMode="auto">
          <a:xfrm>
            <a:off x="3317875" y="2071688"/>
            <a:ext cx="1474788" cy="1463675"/>
            <a:chOff x="262" y="1078"/>
            <a:chExt cx="929" cy="922"/>
          </a:xfrm>
        </p:grpSpPr>
        <p:sp>
          <p:nvSpPr>
            <p:cNvPr id="327" name="Rectangle 300">
              <a:extLst>
                <a:ext uri="{FF2B5EF4-FFF2-40B4-BE49-F238E27FC236}">
                  <a16:creationId xmlns:a16="http://schemas.microsoft.com/office/drawing/2014/main" id="{B901FCC3-FC73-65C5-F04D-9E8BCD57F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8" name="Rectangle 301">
              <a:extLst>
                <a:ext uri="{FF2B5EF4-FFF2-40B4-BE49-F238E27FC236}">
                  <a16:creationId xmlns:a16="http://schemas.microsoft.com/office/drawing/2014/main" id="{794ADEB3-A42D-7314-A622-22CBCB69A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9" name="Rectangle 302">
              <a:extLst>
                <a:ext uri="{FF2B5EF4-FFF2-40B4-BE49-F238E27FC236}">
                  <a16:creationId xmlns:a16="http://schemas.microsoft.com/office/drawing/2014/main" id="{1855D1F8-0DAF-AEAD-82F2-DC12B8331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0" name="Rectangle 303">
              <a:extLst>
                <a:ext uri="{FF2B5EF4-FFF2-40B4-BE49-F238E27FC236}">
                  <a16:creationId xmlns:a16="http://schemas.microsoft.com/office/drawing/2014/main" id="{AE69CC0B-B388-B8EB-1208-767C0388E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1" name="Rectangle 304">
              <a:extLst>
                <a:ext uri="{FF2B5EF4-FFF2-40B4-BE49-F238E27FC236}">
                  <a16:creationId xmlns:a16="http://schemas.microsoft.com/office/drawing/2014/main" id="{AD4C0768-0F8E-9D15-4667-A5F2D39E0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2" name="Rectangle 305">
              <a:extLst>
                <a:ext uri="{FF2B5EF4-FFF2-40B4-BE49-F238E27FC236}">
                  <a16:creationId xmlns:a16="http://schemas.microsoft.com/office/drawing/2014/main" id="{62C6FB03-BC9C-6141-35E9-5795FB9F7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3" name="Rectangle 306">
              <a:extLst>
                <a:ext uri="{FF2B5EF4-FFF2-40B4-BE49-F238E27FC236}">
                  <a16:creationId xmlns:a16="http://schemas.microsoft.com/office/drawing/2014/main" id="{18BCDDB5-6610-569B-0945-1C2D330E7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4" name="Rectangle 307">
              <a:extLst>
                <a:ext uri="{FF2B5EF4-FFF2-40B4-BE49-F238E27FC236}">
                  <a16:creationId xmlns:a16="http://schemas.microsoft.com/office/drawing/2014/main" id="{4E5DED8C-A20A-D6DF-9A40-FBC9974D9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5" name="Rectangle 308">
              <a:extLst>
                <a:ext uri="{FF2B5EF4-FFF2-40B4-BE49-F238E27FC236}">
                  <a16:creationId xmlns:a16="http://schemas.microsoft.com/office/drawing/2014/main" id="{53DEDC2E-17EB-7F13-B51C-DB3C272CA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36" name="Group 309">
            <a:extLst>
              <a:ext uri="{FF2B5EF4-FFF2-40B4-BE49-F238E27FC236}">
                <a16:creationId xmlns:a16="http://schemas.microsoft.com/office/drawing/2014/main" id="{C4038999-E4CA-3A69-B3BE-A7CDE7E76F0F}"/>
              </a:ext>
            </a:extLst>
          </p:cNvPr>
          <p:cNvGrpSpPr>
            <a:grpSpLocks/>
          </p:cNvGrpSpPr>
          <p:nvPr/>
        </p:nvGrpSpPr>
        <p:grpSpPr bwMode="auto">
          <a:xfrm>
            <a:off x="1381125" y="2071688"/>
            <a:ext cx="1474788" cy="1463675"/>
            <a:chOff x="262" y="1078"/>
            <a:chExt cx="929" cy="922"/>
          </a:xfrm>
        </p:grpSpPr>
        <p:sp>
          <p:nvSpPr>
            <p:cNvPr id="337" name="Rectangle 310">
              <a:extLst>
                <a:ext uri="{FF2B5EF4-FFF2-40B4-BE49-F238E27FC236}">
                  <a16:creationId xmlns:a16="http://schemas.microsoft.com/office/drawing/2014/main" id="{9EB09B08-BA61-CC64-4B4A-35B456DB1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8" name="Rectangle 311">
              <a:extLst>
                <a:ext uri="{FF2B5EF4-FFF2-40B4-BE49-F238E27FC236}">
                  <a16:creationId xmlns:a16="http://schemas.microsoft.com/office/drawing/2014/main" id="{0AE660F3-F8DA-C1C0-722F-F73C0F74E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9" name="Rectangle 312">
              <a:extLst>
                <a:ext uri="{FF2B5EF4-FFF2-40B4-BE49-F238E27FC236}">
                  <a16:creationId xmlns:a16="http://schemas.microsoft.com/office/drawing/2014/main" id="{A4BC3FDC-5739-8129-C046-32E4D21DE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0" name="Rectangle 313">
              <a:extLst>
                <a:ext uri="{FF2B5EF4-FFF2-40B4-BE49-F238E27FC236}">
                  <a16:creationId xmlns:a16="http://schemas.microsoft.com/office/drawing/2014/main" id="{7E5505E8-F585-951D-951A-0618B6950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1" name="Rectangle 314">
              <a:extLst>
                <a:ext uri="{FF2B5EF4-FFF2-40B4-BE49-F238E27FC236}">
                  <a16:creationId xmlns:a16="http://schemas.microsoft.com/office/drawing/2014/main" id="{030B8C2F-63C0-3BF0-819B-FBCC027D8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2" name="Rectangle 315">
              <a:extLst>
                <a:ext uri="{FF2B5EF4-FFF2-40B4-BE49-F238E27FC236}">
                  <a16:creationId xmlns:a16="http://schemas.microsoft.com/office/drawing/2014/main" id="{D12284A7-3458-96EC-FC06-8A8245F21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3" name="Rectangle 316">
              <a:extLst>
                <a:ext uri="{FF2B5EF4-FFF2-40B4-BE49-F238E27FC236}">
                  <a16:creationId xmlns:a16="http://schemas.microsoft.com/office/drawing/2014/main" id="{91CD6BDB-FAE2-FE80-6352-40BA7E83E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4" name="Rectangle 317">
              <a:extLst>
                <a:ext uri="{FF2B5EF4-FFF2-40B4-BE49-F238E27FC236}">
                  <a16:creationId xmlns:a16="http://schemas.microsoft.com/office/drawing/2014/main" id="{34CF1CE1-9B1F-D4B7-6C7F-648B064BE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5" name="Rectangle 318">
              <a:extLst>
                <a:ext uri="{FF2B5EF4-FFF2-40B4-BE49-F238E27FC236}">
                  <a16:creationId xmlns:a16="http://schemas.microsoft.com/office/drawing/2014/main" id="{78D99E9B-052B-973D-1BAD-7B2D0DEE6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46" name="Group 319">
            <a:extLst>
              <a:ext uri="{FF2B5EF4-FFF2-40B4-BE49-F238E27FC236}">
                <a16:creationId xmlns:a16="http://schemas.microsoft.com/office/drawing/2014/main" id="{25B2039F-3CF2-73A8-7413-81ACF77ABFB1}"/>
              </a:ext>
            </a:extLst>
          </p:cNvPr>
          <p:cNvGrpSpPr>
            <a:grpSpLocks/>
          </p:cNvGrpSpPr>
          <p:nvPr/>
        </p:nvGrpSpPr>
        <p:grpSpPr bwMode="auto">
          <a:xfrm>
            <a:off x="-100013" y="2554288"/>
            <a:ext cx="1474788" cy="1463675"/>
            <a:chOff x="262" y="1078"/>
            <a:chExt cx="929" cy="922"/>
          </a:xfrm>
        </p:grpSpPr>
        <p:sp>
          <p:nvSpPr>
            <p:cNvPr id="347" name="Rectangle 320">
              <a:extLst>
                <a:ext uri="{FF2B5EF4-FFF2-40B4-BE49-F238E27FC236}">
                  <a16:creationId xmlns:a16="http://schemas.microsoft.com/office/drawing/2014/main" id="{7ECBAE3B-69A5-F205-B3E9-A178A27D2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8" name="Rectangle 321">
              <a:extLst>
                <a:ext uri="{FF2B5EF4-FFF2-40B4-BE49-F238E27FC236}">
                  <a16:creationId xmlns:a16="http://schemas.microsoft.com/office/drawing/2014/main" id="{715ABEBF-1FDE-8A6D-D01D-AE99C84E2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9" name="Rectangle 322">
              <a:extLst>
                <a:ext uri="{FF2B5EF4-FFF2-40B4-BE49-F238E27FC236}">
                  <a16:creationId xmlns:a16="http://schemas.microsoft.com/office/drawing/2014/main" id="{C19F7870-6189-2C4D-90CD-6C57D544F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0" name="Rectangle 323">
              <a:extLst>
                <a:ext uri="{FF2B5EF4-FFF2-40B4-BE49-F238E27FC236}">
                  <a16:creationId xmlns:a16="http://schemas.microsoft.com/office/drawing/2014/main" id="{3BC2A779-A852-38F8-60C8-0EAB17CEE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1" name="Rectangle 324">
              <a:extLst>
                <a:ext uri="{FF2B5EF4-FFF2-40B4-BE49-F238E27FC236}">
                  <a16:creationId xmlns:a16="http://schemas.microsoft.com/office/drawing/2014/main" id="{DE004BAE-6A3B-A9B4-DDCA-28DEE85428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2" name="Rectangle 325">
              <a:extLst>
                <a:ext uri="{FF2B5EF4-FFF2-40B4-BE49-F238E27FC236}">
                  <a16:creationId xmlns:a16="http://schemas.microsoft.com/office/drawing/2014/main" id="{A7E53273-0E83-076A-6952-B51BA1F48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3" name="Rectangle 326">
              <a:extLst>
                <a:ext uri="{FF2B5EF4-FFF2-40B4-BE49-F238E27FC236}">
                  <a16:creationId xmlns:a16="http://schemas.microsoft.com/office/drawing/2014/main" id="{19D156E6-7A20-1F4C-8C73-E12A6CEB6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4" name="Rectangle 327">
              <a:extLst>
                <a:ext uri="{FF2B5EF4-FFF2-40B4-BE49-F238E27FC236}">
                  <a16:creationId xmlns:a16="http://schemas.microsoft.com/office/drawing/2014/main" id="{4BECE9C0-8AA3-A9B5-42CD-F00F20658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5" name="Rectangle 328">
              <a:extLst>
                <a:ext uri="{FF2B5EF4-FFF2-40B4-BE49-F238E27FC236}">
                  <a16:creationId xmlns:a16="http://schemas.microsoft.com/office/drawing/2014/main" id="{C7DB630F-8C89-B90D-FD33-78529A4FD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56" name="Group 329">
            <a:extLst>
              <a:ext uri="{FF2B5EF4-FFF2-40B4-BE49-F238E27FC236}">
                <a16:creationId xmlns:a16="http://schemas.microsoft.com/office/drawing/2014/main" id="{D48DFFCE-6F24-867B-C27E-30BB9786D208}"/>
              </a:ext>
            </a:extLst>
          </p:cNvPr>
          <p:cNvGrpSpPr>
            <a:grpSpLocks/>
          </p:cNvGrpSpPr>
          <p:nvPr/>
        </p:nvGrpSpPr>
        <p:grpSpPr bwMode="auto">
          <a:xfrm>
            <a:off x="387350" y="2554288"/>
            <a:ext cx="1474788" cy="1463675"/>
            <a:chOff x="262" y="1078"/>
            <a:chExt cx="929" cy="922"/>
          </a:xfrm>
        </p:grpSpPr>
        <p:sp>
          <p:nvSpPr>
            <p:cNvPr id="357" name="Rectangle 330">
              <a:extLst>
                <a:ext uri="{FF2B5EF4-FFF2-40B4-BE49-F238E27FC236}">
                  <a16:creationId xmlns:a16="http://schemas.microsoft.com/office/drawing/2014/main" id="{4B6EB5B8-7DE8-79FF-AE2B-7613FC85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8" name="Rectangle 331">
              <a:extLst>
                <a:ext uri="{FF2B5EF4-FFF2-40B4-BE49-F238E27FC236}">
                  <a16:creationId xmlns:a16="http://schemas.microsoft.com/office/drawing/2014/main" id="{302D388F-0CB8-AD7B-6FE4-CC926FC9F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9" name="Rectangle 332">
              <a:extLst>
                <a:ext uri="{FF2B5EF4-FFF2-40B4-BE49-F238E27FC236}">
                  <a16:creationId xmlns:a16="http://schemas.microsoft.com/office/drawing/2014/main" id="{E0A1B334-046F-1BC0-1B3A-CF1743AF2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0" name="Rectangle 333">
              <a:extLst>
                <a:ext uri="{FF2B5EF4-FFF2-40B4-BE49-F238E27FC236}">
                  <a16:creationId xmlns:a16="http://schemas.microsoft.com/office/drawing/2014/main" id="{FD18032E-2539-1D61-5DA9-69A1EF8A4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1" name="Rectangle 334">
              <a:extLst>
                <a:ext uri="{FF2B5EF4-FFF2-40B4-BE49-F238E27FC236}">
                  <a16:creationId xmlns:a16="http://schemas.microsoft.com/office/drawing/2014/main" id="{E0227A23-FB2B-9B4F-9E46-0F1883D84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2" name="Rectangle 335">
              <a:extLst>
                <a:ext uri="{FF2B5EF4-FFF2-40B4-BE49-F238E27FC236}">
                  <a16:creationId xmlns:a16="http://schemas.microsoft.com/office/drawing/2014/main" id="{EAA0224A-4CE2-7F16-429F-6AD8C041B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3" name="Rectangle 336">
              <a:extLst>
                <a:ext uri="{FF2B5EF4-FFF2-40B4-BE49-F238E27FC236}">
                  <a16:creationId xmlns:a16="http://schemas.microsoft.com/office/drawing/2014/main" id="{F9759E8B-114C-F4C1-5F24-DB8DF96BD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4" name="Rectangle 337">
              <a:extLst>
                <a:ext uri="{FF2B5EF4-FFF2-40B4-BE49-F238E27FC236}">
                  <a16:creationId xmlns:a16="http://schemas.microsoft.com/office/drawing/2014/main" id="{FFBFC9D4-FCBA-3499-27BF-82EC46EFF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5" name="Rectangle 338">
              <a:extLst>
                <a:ext uri="{FF2B5EF4-FFF2-40B4-BE49-F238E27FC236}">
                  <a16:creationId xmlns:a16="http://schemas.microsoft.com/office/drawing/2014/main" id="{D8485F98-45BC-9D8F-6669-94E2F1E88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66" name="Group 339">
            <a:extLst>
              <a:ext uri="{FF2B5EF4-FFF2-40B4-BE49-F238E27FC236}">
                <a16:creationId xmlns:a16="http://schemas.microsoft.com/office/drawing/2014/main" id="{60AB8B14-BADE-DF84-9198-A35389BBFAFC}"/>
              </a:ext>
            </a:extLst>
          </p:cNvPr>
          <p:cNvGrpSpPr>
            <a:grpSpLocks/>
          </p:cNvGrpSpPr>
          <p:nvPr/>
        </p:nvGrpSpPr>
        <p:grpSpPr bwMode="auto">
          <a:xfrm>
            <a:off x="884238" y="2554288"/>
            <a:ext cx="1474787" cy="1463675"/>
            <a:chOff x="262" y="1078"/>
            <a:chExt cx="929" cy="922"/>
          </a:xfrm>
        </p:grpSpPr>
        <p:sp>
          <p:nvSpPr>
            <p:cNvPr id="367" name="Rectangle 340">
              <a:extLst>
                <a:ext uri="{FF2B5EF4-FFF2-40B4-BE49-F238E27FC236}">
                  <a16:creationId xmlns:a16="http://schemas.microsoft.com/office/drawing/2014/main" id="{3D992316-ABCD-7E26-914C-C147A22AF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8" name="Rectangle 341">
              <a:extLst>
                <a:ext uri="{FF2B5EF4-FFF2-40B4-BE49-F238E27FC236}">
                  <a16:creationId xmlns:a16="http://schemas.microsoft.com/office/drawing/2014/main" id="{AB0B8ECE-131A-1E4C-FF5B-A210BED5C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9" name="Rectangle 342">
              <a:extLst>
                <a:ext uri="{FF2B5EF4-FFF2-40B4-BE49-F238E27FC236}">
                  <a16:creationId xmlns:a16="http://schemas.microsoft.com/office/drawing/2014/main" id="{4FC6DBD6-2A6F-BEB4-FBCD-ECADBF9AD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0" name="Rectangle 343">
              <a:extLst>
                <a:ext uri="{FF2B5EF4-FFF2-40B4-BE49-F238E27FC236}">
                  <a16:creationId xmlns:a16="http://schemas.microsoft.com/office/drawing/2014/main" id="{95F75E15-D38E-3F37-649B-095F5C8CE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1" name="Rectangle 344">
              <a:extLst>
                <a:ext uri="{FF2B5EF4-FFF2-40B4-BE49-F238E27FC236}">
                  <a16:creationId xmlns:a16="http://schemas.microsoft.com/office/drawing/2014/main" id="{17A68B93-971E-7393-0592-694D51A0C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2" name="Rectangle 345">
              <a:extLst>
                <a:ext uri="{FF2B5EF4-FFF2-40B4-BE49-F238E27FC236}">
                  <a16:creationId xmlns:a16="http://schemas.microsoft.com/office/drawing/2014/main" id="{FF23AE99-98BE-850D-5351-9C84966D4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3" name="Rectangle 346">
              <a:extLst>
                <a:ext uri="{FF2B5EF4-FFF2-40B4-BE49-F238E27FC236}">
                  <a16:creationId xmlns:a16="http://schemas.microsoft.com/office/drawing/2014/main" id="{B0BA99BC-AB9C-F819-C2B3-48E4FDA02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4" name="Rectangle 347">
              <a:extLst>
                <a:ext uri="{FF2B5EF4-FFF2-40B4-BE49-F238E27FC236}">
                  <a16:creationId xmlns:a16="http://schemas.microsoft.com/office/drawing/2014/main" id="{78A5C24C-0EB2-A749-3682-6F27F1814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5" name="Rectangle 348">
              <a:extLst>
                <a:ext uri="{FF2B5EF4-FFF2-40B4-BE49-F238E27FC236}">
                  <a16:creationId xmlns:a16="http://schemas.microsoft.com/office/drawing/2014/main" id="{70A087EB-5BB6-44F1-9F5D-8F8F04D20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76" name="Group 349">
            <a:extLst>
              <a:ext uri="{FF2B5EF4-FFF2-40B4-BE49-F238E27FC236}">
                <a16:creationId xmlns:a16="http://schemas.microsoft.com/office/drawing/2014/main" id="{A894F78F-1BD4-907E-CD6F-879FEBCD2969}"/>
              </a:ext>
            </a:extLst>
          </p:cNvPr>
          <p:cNvGrpSpPr>
            <a:grpSpLocks/>
          </p:cNvGrpSpPr>
          <p:nvPr/>
        </p:nvGrpSpPr>
        <p:grpSpPr bwMode="auto">
          <a:xfrm>
            <a:off x="1855788" y="2554288"/>
            <a:ext cx="1474787" cy="1463675"/>
            <a:chOff x="262" y="1078"/>
            <a:chExt cx="929" cy="922"/>
          </a:xfrm>
        </p:grpSpPr>
        <p:sp>
          <p:nvSpPr>
            <p:cNvPr id="377" name="Rectangle 350">
              <a:extLst>
                <a:ext uri="{FF2B5EF4-FFF2-40B4-BE49-F238E27FC236}">
                  <a16:creationId xmlns:a16="http://schemas.microsoft.com/office/drawing/2014/main" id="{1AC44388-3F10-F668-965F-BFF9BD7A6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8" name="Rectangle 351">
              <a:extLst>
                <a:ext uri="{FF2B5EF4-FFF2-40B4-BE49-F238E27FC236}">
                  <a16:creationId xmlns:a16="http://schemas.microsoft.com/office/drawing/2014/main" id="{07966A2A-DBAC-F358-88D4-3572D9EC3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9" name="Rectangle 352">
              <a:extLst>
                <a:ext uri="{FF2B5EF4-FFF2-40B4-BE49-F238E27FC236}">
                  <a16:creationId xmlns:a16="http://schemas.microsoft.com/office/drawing/2014/main" id="{6FDEB765-20A0-8FA1-1914-AB7412F874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0" name="Rectangle 353">
              <a:extLst>
                <a:ext uri="{FF2B5EF4-FFF2-40B4-BE49-F238E27FC236}">
                  <a16:creationId xmlns:a16="http://schemas.microsoft.com/office/drawing/2014/main" id="{586BB675-9673-5EBC-C1FD-0AB6FE55F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1" name="Rectangle 354">
              <a:extLst>
                <a:ext uri="{FF2B5EF4-FFF2-40B4-BE49-F238E27FC236}">
                  <a16:creationId xmlns:a16="http://schemas.microsoft.com/office/drawing/2014/main" id="{B666A4F4-130E-0AEE-B1FF-0A7ADB03A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2" name="Rectangle 355">
              <a:extLst>
                <a:ext uri="{FF2B5EF4-FFF2-40B4-BE49-F238E27FC236}">
                  <a16:creationId xmlns:a16="http://schemas.microsoft.com/office/drawing/2014/main" id="{E382DA37-0B74-8FD7-487F-45D1A80F9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3" name="Rectangle 356">
              <a:extLst>
                <a:ext uri="{FF2B5EF4-FFF2-40B4-BE49-F238E27FC236}">
                  <a16:creationId xmlns:a16="http://schemas.microsoft.com/office/drawing/2014/main" id="{1BA1367E-6915-B3EB-D6C6-AECB4CF74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4" name="Rectangle 357">
              <a:extLst>
                <a:ext uri="{FF2B5EF4-FFF2-40B4-BE49-F238E27FC236}">
                  <a16:creationId xmlns:a16="http://schemas.microsoft.com/office/drawing/2014/main" id="{46BA5F24-068B-9D3E-A499-A769ED7B9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5" name="Rectangle 358">
              <a:extLst>
                <a:ext uri="{FF2B5EF4-FFF2-40B4-BE49-F238E27FC236}">
                  <a16:creationId xmlns:a16="http://schemas.microsoft.com/office/drawing/2014/main" id="{1B811397-70EC-B1CB-552F-F3883E7A1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86" name="Group 359">
            <a:extLst>
              <a:ext uri="{FF2B5EF4-FFF2-40B4-BE49-F238E27FC236}">
                <a16:creationId xmlns:a16="http://schemas.microsoft.com/office/drawing/2014/main" id="{1AB6FDC5-46F3-398D-45AD-6F5CE86F6542}"/>
              </a:ext>
            </a:extLst>
          </p:cNvPr>
          <p:cNvGrpSpPr>
            <a:grpSpLocks/>
          </p:cNvGrpSpPr>
          <p:nvPr/>
        </p:nvGrpSpPr>
        <p:grpSpPr bwMode="auto">
          <a:xfrm>
            <a:off x="2347913" y="2554288"/>
            <a:ext cx="1474787" cy="1463675"/>
            <a:chOff x="262" y="1078"/>
            <a:chExt cx="929" cy="922"/>
          </a:xfrm>
        </p:grpSpPr>
        <p:sp>
          <p:nvSpPr>
            <p:cNvPr id="387" name="Rectangle 360">
              <a:extLst>
                <a:ext uri="{FF2B5EF4-FFF2-40B4-BE49-F238E27FC236}">
                  <a16:creationId xmlns:a16="http://schemas.microsoft.com/office/drawing/2014/main" id="{85D3D04D-8E67-24B5-930D-23FEE45EF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8" name="Rectangle 361">
              <a:extLst>
                <a:ext uri="{FF2B5EF4-FFF2-40B4-BE49-F238E27FC236}">
                  <a16:creationId xmlns:a16="http://schemas.microsoft.com/office/drawing/2014/main" id="{AB16A975-56AC-B2F2-21BE-DFD96F4B3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9" name="Rectangle 362">
              <a:extLst>
                <a:ext uri="{FF2B5EF4-FFF2-40B4-BE49-F238E27FC236}">
                  <a16:creationId xmlns:a16="http://schemas.microsoft.com/office/drawing/2014/main" id="{03890E5F-6C83-DC13-2403-27C0AAC1E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0" name="Rectangle 363">
              <a:extLst>
                <a:ext uri="{FF2B5EF4-FFF2-40B4-BE49-F238E27FC236}">
                  <a16:creationId xmlns:a16="http://schemas.microsoft.com/office/drawing/2014/main" id="{DB15332E-CD4A-0173-8402-886475F5C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1" name="Rectangle 364">
              <a:extLst>
                <a:ext uri="{FF2B5EF4-FFF2-40B4-BE49-F238E27FC236}">
                  <a16:creationId xmlns:a16="http://schemas.microsoft.com/office/drawing/2014/main" id="{98CC7D25-3D2E-E745-4498-38BA4631B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2" name="Rectangle 365">
              <a:extLst>
                <a:ext uri="{FF2B5EF4-FFF2-40B4-BE49-F238E27FC236}">
                  <a16:creationId xmlns:a16="http://schemas.microsoft.com/office/drawing/2014/main" id="{2C2F2F92-FE67-7B29-FF00-9121C452F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3" name="Rectangle 366">
              <a:extLst>
                <a:ext uri="{FF2B5EF4-FFF2-40B4-BE49-F238E27FC236}">
                  <a16:creationId xmlns:a16="http://schemas.microsoft.com/office/drawing/2014/main" id="{CB5CBEB3-D370-9BF7-CAB0-9A6608576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4" name="Rectangle 367">
              <a:extLst>
                <a:ext uri="{FF2B5EF4-FFF2-40B4-BE49-F238E27FC236}">
                  <a16:creationId xmlns:a16="http://schemas.microsoft.com/office/drawing/2014/main" id="{92264009-33A6-FCC7-735F-1B9AD7DB1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5" name="Rectangle 368">
              <a:extLst>
                <a:ext uri="{FF2B5EF4-FFF2-40B4-BE49-F238E27FC236}">
                  <a16:creationId xmlns:a16="http://schemas.microsoft.com/office/drawing/2014/main" id="{BFAD614A-4B7E-2484-23AA-8BC7DDA58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96" name="Group 369">
            <a:extLst>
              <a:ext uri="{FF2B5EF4-FFF2-40B4-BE49-F238E27FC236}">
                <a16:creationId xmlns:a16="http://schemas.microsoft.com/office/drawing/2014/main" id="{F5C0B269-C933-06DA-C0D1-E99DF3164AD6}"/>
              </a:ext>
            </a:extLst>
          </p:cNvPr>
          <p:cNvGrpSpPr>
            <a:grpSpLocks/>
          </p:cNvGrpSpPr>
          <p:nvPr/>
        </p:nvGrpSpPr>
        <p:grpSpPr bwMode="auto">
          <a:xfrm>
            <a:off x="2825750" y="2554288"/>
            <a:ext cx="1474788" cy="1463675"/>
            <a:chOff x="262" y="1078"/>
            <a:chExt cx="929" cy="922"/>
          </a:xfrm>
        </p:grpSpPr>
        <p:sp>
          <p:nvSpPr>
            <p:cNvPr id="397" name="Rectangle 370">
              <a:extLst>
                <a:ext uri="{FF2B5EF4-FFF2-40B4-BE49-F238E27FC236}">
                  <a16:creationId xmlns:a16="http://schemas.microsoft.com/office/drawing/2014/main" id="{F1BBDBD2-3F0B-3861-5502-6D60483DB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8" name="Rectangle 371">
              <a:extLst>
                <a:ext uri="{FF2B5EF4-FFF2-40B4-BE49-F238E27FC236}">
                  <a16:creationId xmlns:a16="http://schemas.microsoft.com/office/drawing/2014/main" id="{E06B0FCC-8B81-74A3-1EFE-34099C1DA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9" name="Rectangle 372">
              <a:extLst>
                <a:ext uri="{FF2B5EF4-FFF2-40B4-BE49-F238E27FC236}">
                  <a16:creationId xmlns:a16="http://schemas.microsoft.com/office/drawing/2014/main" id="{5138CB8F-CC3E-C8FD-AD69-9E6BB09AA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0" name="Rectangle 373">
              <a:extLst>
                <a:ext uri="{FF2B5EF4-FFF2-40B4-BE49-F238E27FC236}">
                  <a16:creationId xmlns:a16="http://schemas.microsoft.com/office/drawing/2014/main" id="{2B7AF9E5-2E9C-32B0-BD6D-7D5C0E090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1" name="Rectangle 374">
              <a:extLst>
                <a:ext uri="{FF2B5EF4-FFF2-40B4-BE49-F238E27FC236}">
                  <a16:creationId xmlns:a16="http://schemas.microsoft.com/office/drawing/2014/main" id="{AB2C016A-CD7D-E2D6-D827-6D4247885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2" name="Rectangle 375">
              <a:extLst>
                <a:ext uri="{FF2B5EF4-FFF2-40B4-BE49-F238E27FC236}">
                  <a16:creationId xmlns:a16="http://schemas.microsoft.com/office/drawing/2014/main" id="{6CF33AD2-7D52-6073-557E-A6D61F003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3" name="Rectangle 376">
              <a:extLst>
                <a:ext uri="{FF2B5EF4-FFF2-40B4-BE49-F238E27FC236}">
                  <a16:creationId xmlns:a16="http://schemas.microsoft.com/office/drawing/2014/main" id="{BC01BB83-5947-1BAB-6DDB-BF346576C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4" name="Rectangle 377">
              <a:extLst>
                <a:ext uri="{FF2B5EF4-FFF2-40B4-BE49-F238E27FC236}">
                  <a16:creationId xmlns:a16="http://schemas.microsoft.com/office/drawing/2014/main" id="{090285DA-D04B-BCA3-2975-426853488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5" name="Rectangle 378">
              <a:extLst>
                <a:ext uri="{FF2B5EF4-FFF2-40B4-BE49-F238E27FC236}">
                  <a16:creationId xmlns:a16="http://schemas.microsoft.com/office/drawing/2014/main" id="{0DBEC30F-E710-F582-68CB-D350EDFFE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06" name="Group 379">
            <a:extLst>
              <a:ext uri="{FF2B5EF4-FFF2-40B4-BE49-F238E27FC236}">
                <a16:creationId xmlns:a16="http://schemas.microsoft.com/office/drawing/2014/main" id="{7CD7CD2D-9289-EDC8-58D0-FC33EA563880}"/>
              </a:ext>
            </a:extLst>
          </p:cNvPr>
          <p:cNvGrpSpPr>
            <a:grpSpLocks/>
          </p:cNvGrpSpPr>
          <p:nvPr/>
        </p:nvGrpSpPr>
        <p:grpSpPr bwMode="auto">
          <a:xfrm>
            <a:off x="3317875" y="2554288"/>
            <a:ext cx="1474788" cy="1463675"/>
            <a:chOff x="262" y="1078"/>
            <a:chExt cx="929" cy="922"/>
          </a:xfrm>
        </p:grpSpPr>
        <p:sp>
          <p:nvSpPr>
            <p:cNvPr id="407" name="Rectangle 380">
              <a:extLst>
                <a:ext uri="{FF2B5EF4-FFF2-40B4-BE49-F238E27FC236}">
                  <a16:creationId xmlns:a16="http://schemas.microsoft.com/office/drawing/2014/main" id="{0B55A109-C53A-7FA7-B995-5D9844664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8" name="Rectangle 381">
              <a:extLst>
                <a:ext uri="{FF2B5EF4-FFF2-40B4-BE49-F238E27FC236}">
                  <a16:creationId xmlns:a16="http://schemas.microsoft.com/office/drawing/2014/main" id="{F0202315-A862-C7D4-1C32-CAF036D4B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9" name="Rectangle 382">
              <a:extLst>
                <a:ext uri="{FF2B5EF4-FFF2-40B4-BE49-F238E27FC236}">
                  <a16:creationId xmlns:a16="http://schemas.microsoft.com/office/drawing/2014/main" id="{F77CFEE3-6002-9497-8969-A1E1EBBA3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0" name="Rectangle 383">
              <a:extLst>
                <a:ext uri="{FF2B5EF4-FFF2-40B4-BE49-F238E27FC236}">
                  <a16:creationId xmlns:a16="http://schemas.microsoft.com/office/drawing/2014/main" id="{B8CD82AD-F6B0-3D10-141F-721CD6755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1" name="Rectangle 384">
              <a:extLst>
                <a:ext uri="{FF2B5EF4-FFF2-40B4-BE49-F238E27FC236}">
                  <a16:creationId xmlns:a16="http://schemas.microsoft.com/office/drawing/2014/main" id="{57B5B46E-0CB3-2A4C-2E1B-4C983C367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2" name="Rectangle 385">
              <a:extLst>
                <a:ext uri="{FF2B5EF4-FFF2-40B4-BE49-F238E27FC236}">
                  <a16:creationId xmlns:a16="http://schemas.microsoft.com/office/drawing/2014/main" id="{9A35CE9E-FDA3-6AF8-C0D5-1358A1B30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3" name="Rectangle 386">
              <a:extLst>
                <a:ext uri="{FF2B5EF4-FFF2-40B4-BE49-F238E27FC236}">
                  <a16:creationId xmlns:a16="http://schemas.microsoft.com/office/drawing/2014/main" id="{4A896F4E-50C3-A47D-5ED7-75A371F7C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4" name="Rectangle 387">
              <a:extLst>
                <a:ext uri="{FF2B5EF4-FFF2-40B4-BE49-F238E27FC236}">
                  <a16:creationId xmlns:a16="http://schemas.microsoft.com/office/drawing/2014/main" id="{CE2312B8-7DE3-6849-4894-77D2A34F4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5" name="Rectangle 388">
              <a:extLst>
                <a:ext uri="{FF2B5EF4-FFF2-40B4-BE49-F238E27FC236}">
                  <a16:creationId xmlns:a16="http://schemas.microsoft.com/office/drawing/2014/main" id="{893D41E6-BC4E-B846-3C6D-694824128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16" name="Group 389">
            <a:extLst>
              <a:ext uri="{FF2B5EF4-FFF2-40B4-BE49-F238E27FC236}">
                <a16:creationId xmlns:a16="http://schemas.microsoft.com/office/drawing/2014/main" id="{4DEED745-18D0-F95A-3A8E-2785EFCF84D8}"/>
              </a:ext>
            </a:extLst>
          </p:cNvPr>
          <p:cNvGrpSpPr>
            <a:grpSpLocks/>
          </p:cNvGrpSpPr>
          <p:nvPr/>
        </p:nvGrpSpPr>
        <p:grpSpPr bwMode="auto">
          <a:xfrm>
            <a:off x="1381125" y="2554288"/>
            <a:ext cx="1474788" cy="1463675"/>
            <a:chOff x="262" y="1078"/>
            <a:chExt cx="929" cy="922"/>
          </a:xfrm>
        </p:grpSpPr>
        <p:sp>
          <p:nvSpPr>
            <p:cNvPr id="417" name="Rectangle 390">
              <a:extLst>
                <a:ext uri="{FF2B5EF4-FFF2-40B4-BE49-F238E27FC236}">
                  <a16:creationId xmlns:a16="http://schemas.microsoft.com/office/drawing/2014/main" id="{4B261F2F-9A8E-4EEB-54DB-189435A47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8" name="Rectangle 391">
              <a:extLst>
                <a:ext uri="{FF2B5EF4-FFF2-40B4-BE49-F238E27FC236}">
                  <a16:creationId xmlns:a16="http://schemas.microsoft.com/office/drawing/2014/main" id="{08BB81B8-5649-5DBE-7622-0FD346791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9" name="Rectangle 392">
              <a:extLst>
                <a:ext uri="{FF2B5EF4-FFF2-40B4-BE49-F238E27FC236}">
                  <a16:creationId xmlns:a16="http://schemas.microsoft.com/office/drawing/2014/main" id="{9CEE9E9D-5D3B-3528-B1FA-1420060DA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0" name="Rectangle 393">
              <a:extLst>
                <a:ext uri="{FF2B5EF4-FFF2-40B4-BE49-F238E27FC236}">
                  <a16:creationId xmlns:a16="http://schemas.microsoft.com/office/drawing/2014/main" id="{98E319A5-6AB9-CB86-B9FA-E17E088AE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1" name="Rectangle 394">
              <a:extLst>
                <a:ext uri="{FF2B5EF4-FFF2-40B4-BE49-F238E27FC236}">
                  <a16:creationId xmlns:a16="http://schemas.microsoft.com/office/drawing/2014/main" id="{597B4B1C-09F5-8026-59EC-617EFAEBE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2" name="Rectangle 395">
              <a:extLst>
                <a:ext uri="{FF2B5EF4-FFF2-40B4-BE49-F238E27FC236}">
                  <a16:creationId xmlns:a16="http://schemas.microsoft.com/office/drawing/2014/main" id="{BAD20C2F-7989-51FB-1CF7-C25750888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3" name="Rectangle 396">
              <a:extLst>
                <a:ext uri="{FF2B5EF4-FFF2-40B4-BE49-F238E27FC236}">
                  <a16:creationId xmlns:a16="http://schemas.microsoft.com/office/drawing/2014/main" id="{7533D1EE-643F-E130-3B0B-7F3AE1D5A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4" name="Rectangle 397">
              <a:extLst>
                <a:ext uri="{FF2B5EF4-FFF2-40B4-BE49-F238E27FC236}">
                  <a16:creationId xmlns:a16="http://schemas.microsoft.com/office/drawing/2014/main" id="{2C7A11C0-709A-6716-052E-41F6C4057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5" name="Rectangle 398">
              <a:extLst>
                <a:ext uri="{FF2B5EF4-FFF2-40B4-BE49-F238E27FC236}">
                  <a16:creationId xmlns:a16="http://schemas.microsoft.com/office/drawing/2014/main" id="{0822EE2B-A1AD-701E-CAD7-6CF790839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26" name="Group 399">
            <a:extLst>
              <a:ext uri="{FF2B5EF4-FFF2-40B4-BE49-F238E27FC236}">
                <a16:creationId xmlns:a16="http://schemas.microsoft.com/office/drawing/2014/main" id="{894C90D5-6A79-1957-5EDE-38D69B9A4FED}"/>
              </a:ext>
            </a:extLst>
          </p:cNvPr>
          <p:cNvGrpSpPr>
            <a:grpSpLocks/>
          </p:cNvGrpSpPr>
          <p:nvPr/>
        </p:nvGrpSpPr>
        <p:grpSpPr bwMode="auto">
          <a:xfrm>
            <a:off x="4802188" y="1577975"/>
            <a:ext cx="3927475" cy="3900488"/>
            <a:chOff x="3178" y="1075"/>
            <a:chExt cx="2474" cy="2457"/>
          </a:xfrm>
        </p:grpSpPr>
        <p:sp>
          <p:nvSpPr>
            <p:cNvPr id="427" name="Rectangle 400">
              <a:extLst>
                <a:ext uri="{FF2B5EF4-FFF2-40B4-BE49-F238E27FC236}">
                  <a16:creationId xmlns:a16="http://schemas.microsoft.com/office/drawing/2014/main" id="{40BBE1B0-657C-CF10-0DEB-8F50F6A31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8" name="Rectangle 401">
              <a:extLst>
                <a:ext uri="{FF2B5EF4-FFF2-40B4-BE49-F238E27FC236}">
                  <a16:creationId xmlns:a16="http://schemas.microsoft.com/office/drawing/2014/main" id="{1D4404BF-B62E-91E1-9F27-F686371B2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29" name="Rectangle 402">
              <a:extLst>
                <a:ext uri="{FF2B5EF4-FFF2-40B4-BE49-F238E27FC236}">
                  <a16:creationId xmlns:a16="http://schemas.microsoft.com/office/drawing/2014/main" id="{41E8E189-8734-D1F4-2FA0-E76298814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0" name="Rectangle 403">
              <a:extLst>
                <a:ext uri="{FF2B5EF4-FFF2-40B4-BE49-F238E27FC236}">
                  <a16:creationId xmlns:a16="http://schemas.microsoft.com/office/drawing/2014/main" id="{640187E7-6C60-0BA5-4198-363D3AD7D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1" name="Rectangle 404">
              <a:extLst>
                <a:ext uri="{FF2B5EF4-FFF2-40B4-BE49-F238E27FC236}">
                  <a16:creationId xmlns:a16="http://schemas.microsoft.com/office/drawing/2014/main" id="{DA22B057-833D-A85A-0AFC-68DB13576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2" name="Rectangle 405">
              <a:extLst>
                <a:ext uri="{FF2B5EF4-FFF2-40B4-BE49-F238E27FC236}">
                  <a16:creationId xmlns:a16="http://schemas.microsoft.com/office/drawing/2014/main" id="{88FDA143-6C23-2FD9-E447-0436A9AEF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3" name="Rectangle 406">
              <a:extLst>
                <a:ext uri="{FF2B5EF4-FFF2-40B4-BE49-F238E27FC236}">
                  <a16:creationId xmlns:a16="http://schemas.microsoft.com/office/drawing/2014/main" id="{A0D8CDF6-7EA5-5E74-E3D3-0224DF0DA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4" name="Rectangle 407">
              <a:extLst>
                <a:ext uri="{FF2B5EF4-FFF2-40B4-BE49-F238E27FC236}">
                  <a16:creationId xmlns:a16="http://schemas.microsoft.com/office/drawing/2014/main" id="{9335053F-F9E6-1AC6-4E67-C1A19B662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" y="1075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5" name="Rectangle 408">
              <a:extLst>
                <a:ext uri="{FF2B5EF4-FFF2-40B4-BE49-F238E27FC236}">
                  <a16:creationId xmlns:a16="http://schemas.microsoft.com/office/drawing/2014/main" id="{66A7C8F3-7B58-C517-F74B-AAA2200C9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6" name="Rectangle 409">
              <a:extLst>
                <a:ext uri="{FF2B5EF4-FFF2-40B4-BE49-F238E27FC236}">
                  <a16:creationId xmlns:a16="http://schemas.microsoft.com/office/drawing/2014/main" id="{ECCEDC65-D348-5A05-6CFA-90970EEF8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7" name="Rectangle 410">
              <a:extLst>
                <a:ext uri="{FF2B5EF4-FFF2-40B4-BE49-F238E27FC236}">
                  <a16:creationId xmlns:a16="http://schemas.microsoft.com/office/drawing/2014/main" id="{66432742-7E2F-F465-E8A7-10CD86EFF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8" name="Rectangle 411">
              <a:extLst>
                <a:ext uri="{FF2B5EF4-FFF2-40B4-BE49-F238E27FC236}">
                  <a16:creationId xmlns:a16="http://schemas.microsoft.com/office/drawing/2014/main" id="{B16A371E-AFDD-DA53-FC31-D4A645A04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39" name="Rectangle 412">
              <a:extLst>
                <a:ext uri="{FF2B5EF4-FFF2-40B4-BE49-F238E27FC236}">
                  <a16:creationId xmlns:a16="http://schemas.microsoft.com/office/drawing/2014/main" id="{9C859F87-FADD-9B97-C7A6-64050DFC8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0" name="Rectangle 413">
              <a:extLst>
                <a:ext uri="{FF2B5EF4-FFF2-40B4-BE49-F238E27FC236}">
                  <a16:creationId xmlns:a16="http://schemas.microsoft.com/office/drawing/2014/main" id="{F1775303-7254-0B1C-A07B-BA9D85807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1" name="Rectangle 414">
              <a:extLst>
                <a:ext uri="{FF2B5EF4-FFF2-40B4-BE49-F238E27FC236}">
                  <a16:creationId xmlns:a16="http://schemas.microsoft.com/office/drawing/2014/main" id="{D9CE421D-6DFF-2AEC-B39B-715FA4EC0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2" name="Rectangle 415">
              <a:extLst>
                <a:ext uri="{FF2B5EF4-FFF2-40B4-BE49-F238E27FC236}">
                  <a16:creationId xmlns:a16="http://schemas.microsoft.com/office/drawing/2014/main" id="{3D54DD10-D89B-E3E2-0AE7-C01593A61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" y="1384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3" name="Rectangle 416">
              <a:extLst>
                <a:ext uri="{FF2B5EF4-FFF2-40B4-BE49-F238E27FC236}">
                  <a16:creationId xmlns:a16="http://schemas.microsoft.com/office/drawing/2014/main" id="{87CD5080-CA1F-8AE9-44CD-DB54B6AACB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4" name="Rectangle 417">
              <a:extLst>
                <a:ext uri="{FF2B5EF4-FFF2-40B4-BE49-F238E27FC236}">
                  <a16:creationId xmlns:a16="http://schemas.microsoft.com/office/drawing/2014/main" id="{75C7A3C5-8DA3-4D3C-9777-FC6A14FE1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5" name="Rectangle 418">
              <a:extLst>
                <a:ext uri="{FF2B5EF4-FFF2-40B4-BE49-F238E27FC236}">
                  <a16:creationId xmlns:a16="http://schemas.microsoft.com/office/drawing/2014/main" id="{99777B9D-BB0B-73AE-7FDF-EF59BA550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6" name="Rectangle 419">
              <a:extLst>
                <a:ext uri="{FF2B5EF4-FFF2-40B4-BE49-F238E27FC236}">
                  <a16:creationId xmlns:a16="http://schemas.microsoft.com/office/drawing/2014/main" id="{A5639BF2-6454-C1CA-6C72-6B171A197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7" name="Rectangle 420">
              <a:extLst>
                <a:ext uri="{FF2B5EF4-FFF2-40B4-BE49-F238E27FC236}">
                  <a16:creationId xmlns:a16="http://schemas.microsoft.com/office/drawing/2014/main" id="{7C643D2A-4DFF-7E5C-C98C-78C14E0F2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8" name="Rectangle 421">
              <a:extLst>
                <a:ext uri="{FF2B5EF4-FFF2-40B4-BE49-F238E27FC236}">
                  <a16:creationId xmlns:a16="http://schemas.microsoft.com/office/drawing/2014/main" id="{86A0DB1B-D12B-F0AC-08BD-07FC5E21F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9" name="Rectangle 422">
              <a:extLst>
                <a:ext uri="{FF2B5EF4-FFF2-40B4-BE49-F238E27FC236}">
                  <a16:creationId xmlns:a16="http://schemas.microsoft.com/office/drawing/2014/main" id="{86D354C9-9CE8-7101-8BF6-F7DFCF257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0" name="Rectangle 423">
              <a:extLst>
                <a:ext uri="{FF2B5EF4-FFF2-40B4-BE49-F238E27FC236}">
                  <a16:creationId xmlns:a16="http://schemas.microsoft.com/office/drawing/2014/main" id="{5C9829EB-D666-F66C-A852-E0FC72A0C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" y="1687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1" name="Rectangle 424">
              <a:extLst>
                <a:ext uri="{FF2B5EF4-FFF2-40B4-BE49-F238E27FC236}">
                  <a16:creationId xmlns:a16="http://schemas.microsoft.com/office/drawing/2014/main" id="{A06C09C5-B9E3-8D66-AA25-F7660A215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2" name="Rectangle 425">
              <a:extLst>
                <a:ext uri="{FF2B5EF4-FFF2-40B4-BE49-F238E27FC236}">
                  <a16:creationId xmlns:a16="http://schemas.microsoft.com/office/drawing/2014/main" id="{CE83D758-98AB-5F51-1AEE-8F54C5A90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3" name="Rectangle 426">
              <a:extLst>
                <a:ext uri="{FF2B5EF4-FFF2-40B4-BE49-F238E27FC236}">
                  <a16:creationId xmlns:a16="http://schemas.microsoft.com/office/drawing/2014/main" id="{1922025F-1CCF-502E-D38A-A8C0FB913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4" name="Rectangle 427">
              <a:extLst>
                <a:ext uri="{FF2B5EF4-FFF2-40B4-BE49-F238E27FC236}">
                  <a16:creationId xmlns:a16="http://schemas.microsoft.com/office/drawing/2014/main" id="{AD280D5D-F6D0-E993-1F25-F899E424D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5" name="Rectangle 428">
              <a:extLst>
                <a:ext uri="{FF2B5EF4-FFF2-40B4-BE49-F238E27FC236}">
                  <a16:creationId xmlns:a16="http://schemas.microsoft.com/office/drawing/2014/main" id="{557A992F-E974-25EC-0912-228C548B1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6" name="Rectangle 429">
              <a:extLst>
                <a:ext uri="{FF2B5EF4-FFF2-40B4-BE49-F238E27FC236}">
                  <a16:creationId xmlns:a16="http://schemas.microsoft.com/office/drawing/2014/main" id="{B4C21AB0-5347-6BF4-0BD5-3AC7FDFFF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7" name="Rectangle 430">
              <a:extLst>
                <a:ext uri="{FF2B5EF4-FFF2-40B4-BE49-F238E27FC236}">
                  <a16:creationId xmlns:a16="http://schemas.microsoft.com/office/drawing/2014/main" id="{48249B81-FC10-FAA4-AE7D-96525583F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8" name="Rectangle 431">
              <a:extLst>
                <a:ext uri="{FF2B5EF4-FFF2-40B4-BE49-F238E27FC236}">
                  <a16:creationId xmlns:a16="http://schemas.microsoft.com/office/drawing/2014/main" id="{E00F6029-7E11-AA66-2F9D-2C832D5EA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" y="1996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9" name="Rectangle 432">
              <a:extLst>
                <a:ext uri="{FF2B5EF4-FFF2-40B4-BE49-F238E27FC236}">
                  <a16:creationId xmlns:a16="http://schemas.microsoft.com/office/drawing/2014/main" id="{B1B1C3E1-3AD4-6B52-850D-AE24B51EB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0" name="Rectangle 433">
              <a:extLst>
                <a:ext uri="{FF2B5EF4-FFF2-40B4-BE49-F238E27FC236}">
                  <a16:creationId xmlns:a16="http://schemas.microsoft.com/office/drawing/2014/main" id="{96566541-00DB-F952-3BBB-6A9693557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1" name="Rectangle 434">
              <a:extLst>
                <a:ext uri="{FF2B5EF4-FFF2-40B4-BE49-F238E27FC236}">
                  <a16:creationId xmlns:a16="http://schemas.microsoft.com/office/drawing/2014/main" id="{0B605F61-8540-AA51-9EEE-76C8AC247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2" name="Rectangle 435">
              <a:extLst>
                <a:ext uri="{FF2B5EF4-FFF2-40B4-BE49-F238E27FC236}">
                  <a16:creationId xmlns:a16="http://schemas.microsoft.com/office/drawing/2014/main" id="{7C6CAA05-18B0-0C2F-A671-E307430CE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3" name="Rectangle 436">
              <a:extLst>
                <a:ext uri="{FF2B5EF4-FFF2-40B4-BE49-F238E27FC236}">
                  <a16:creationId xmlns:a16="http://schemas.microsoft.com/office/drawing/2014/main" id="{26C888D2-28E3-BE2C-5DED-CE25010A1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4" name="Rectangle 437">
              <a:extLst>
                <a:ext uri="{FF2B5EF4-FFF2-40B4-BE49-F238E27FC236}">
                  <a16:creationId xmlns:a16="http://schemas.microsoft.com/office/drawing/2014/main" id="{E85D9A02-BF43-1CCC-8DB6-15F9BB62B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5" name="Rectangle 438">
              <a:extLst>
                <a:ext uri="{FF2B5EF4-FFF2-40B4-BE49-F238E27FC236}">
                  <a16:creationId xmlns:a16="http://schemas.microsoft.com/office/drawing/2014/main" id="{5D541090-DDDE-D1E6-D108-2089C7B7A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6" name="Rectangle 439">
              <a:extLst>
                <a:ext uri="{FF2B5EF4-FFF2-40B4-BE49-F238E27FC236}">
                  <a16:creationId xmlns:a16="http://schemas.microsoft.com/office/drawing/2014/main" id="{87B8E548-70E6-966E-F7CD-8B4A022B0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" y="2301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7" name="Rectangle 440">
              <a:extLst>
                <a:ext uri="{FF2B5EF4-FFF2-40B4-BE49-F238E27FC236}">
                  <a16:creationId xmlns:a16="http://schemas.microsoft.com/office/drawing/2014/main" id="{5CAAEDF2-4281-8A40-B042-FC16E9DC4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8" name="Rectangle 441">
              <a:extLst>
                <a:ext uri="{FF2B5EF4-FFF2-40B4-BE49-F238E27FC236}">
                  <a16:creationId xmlns:a16="http://schemas.microsoft.com/office/drawing/2014/main" id="{1AF1FC01-E54D-AF83-35FA-896AABD72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9" name="Rectangle 442">
              <a:extLst>
                <a:ext uri="{FF2B5EF4-FFF2-40B4-BE49-F238E27FC236}">
                  <a16:creationId xmlns:a16="http://schemas.microsoft.com/office/drawing/2014/main" id="{60AE8D74-F6BE-6A89-E253-A31E5B8D7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0" name="Rectangle 443">
              <a:extLst>
                <a:ext uri="{FF2B5EF4-FFF2-40B4-BE49-F238E27FC236}">
                  <a16:creationId xmlns:a16="http://schemas.microsoft.com/office/drawing/2014/main" id="{5DE5D347-31C2-C810-53E5-F0FEE8197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" name="Rectangle 444">
              <a:extLst>
                <a:ext uri="{FF2B5EF4-FFF2-40B4-BE49-F238E27FC236}">
                  <a16:creationId xmlns:a16="http://schemas.microsoft.com/office/drawing/2014/main" id="{1CDC28C0-1C8D-DAAD-35F4-08A5C81E2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2" name="Rectangle 445">
              <a:extLst>
                <a:ext uri="{FF2B5EF4-FFF2-40B4-BE49-F238E27FC236}">
                  <a16:creationId xmlns:a16="http://schemas.microsoft.com/office/drawing/2014/main" id="{979456FF-8F01-585D-F747-0FDB616F9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3" name="Rectangle 446">
              <a:extLst>
                <a:ext uri="{FF2B5EF4-FFF2-40B4-BE49-F238E27FC236}">
                  <a16:creationId xmlns:a16="http://schemas.microsoft.com/office/drawing/2014/main" id="{E16A3074-7089-5364-BE84-13D607C2A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4" name="Rectangle 447">
              <a:extLst>
                <a:ext uri="{FF2B5EF4-FFF2-40B4-BE49-F238E27FC236}">
                  <a16:creationId xmlns:a16="http://schemas.microsoft.com/office/drawing/2014/main" id="{DA63481B-56A9-D763-5221-4A86E6F5B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" y="2610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5" name="Rectangle 448">
              <a:extLst>
                <a:ext uri="{FF2B5EF4-FFF2-40B4-BE49-F238E27FC236}">
                  <a16:creationId xmlns:a16="http://schemas.microsoft.com/office/drawing/2014/main" id="{F39F0DF7-1433-0266-8389-F7A935A54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6" name="Rectangle 449">
              <a:extLst>
                <a:ext uri="{FF2B5EF4-FFF2-40B4-BE49-F238E27FC236}">
                  <a16:creationId xmlns:a16="http://schemas.microsoft.com/office/drawing/2014/main" id="{A7D81E21-7ACE-ACDB-B4B5-212538CAC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7" name="Rectangle 450">
              <a:extLst>
                <a:ext uri="{FF2B5EF4-FFF2-40B4-BE49-F238E27FC236}">
                  <a16:creationId xmlns:a16="http://schemas.microsoft.com/office/drawing/2014/main" id="{C2909398-3882-3E8E-A418-232325808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8" name="Rectangle 451">
              <a:extLst>
                <a:ext uri="{FF2B5EF4-FFF2-40B4-BE49-F238E27FC236}">
                  <a16:creationId xmlns:a16="http://schemas.microsoft.com/office/drawing/2014/main" id="{0F931349-6FE6-F88E-0AAB-9B6F331EF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9" name="Rectangle 452">
              <a:extLst>
                <a:ext uri="{FF2B5EF4-FFF2-40B4-BE49-F238E27FC236}">
                  <a16:creationId xmlns:a16="http://schemas.microsoft.com/office/drawing/2014/main" id="{5E2ADFAD-139A-0E85-665A-D58DC063B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0" name="Rectangle 453">
              <a:extLst>
                <a:ext uri="{FF2B5EF4-FFF2-40B4-BE49-F238E27FC236}">
                  <a16:creationId xmlns:a16="http://schemas.microsoft.com/office/drawing/2014/main" id="{79EAC7CF-AC1D-D5FA-004E-2CCC59496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1" name="Rectangle 454">
              <a:extLst>
                <a:ext uri="{FF2B5EF4-FFF2-40B4-BE49-F238E27FC236}">
                  <a16:creationId xmlns:a16="http://schemas.microsoft.com/office/drawing/2014/main" id="{22F054B1-199A-D6C2-3451-7B127A8B9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2" name="Rectangle 455">
              <a:extLst>
                <a:ext uri="{FF2B5EF4-FFF2-40B4-BE49-F238E27FC236}">
                  <a16:creationId xmlns:a16="http://schemas.microsoft.com/office/drawing/2014/main" id="{CE4373EA-3C7A-0ECB-9846-2A9D6865D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" y="2913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3" name="Rectangle 456">
              <a:extLst>
                <a:ext uri="{FF2B5EF4-FFF2-40B4-BE49-F238E27FC236}">
                  <a16:creationId xmlns:a16="http://schemas.microsoft.com/office/drawing/2014/main" id="{C7001B12-20FB-9080-68EE-F23C0892C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4" name="Rectangle 457">
              <a:extLst>
                <a:ext uri="{FF2B5EF4-FFF2-40B4-BE49-F238E27FC236}">
                  <a16:creationId xmlns:a16="http://schemas.microsoft.com/office/drawing/2014/main" id="{7C12270E-6D50-0AAC-B210-B5DF895EC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8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5" name="Rectangle 458">
              <a:extLst>
                <a:ext uri="{FF2B5EF4-FFF2-40B4-BE49-F238E27FC236}">
                  <a16:creationId xmlns:a16="http://schemas.microsoft.com/office/drawing/2014/main" id="{9869411F-C7D3-D096-0C62-8331309BA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6" name="Rectangle 459">
              <a:extLst>
                <a:ext uri="{FF2B5EF4-FFF2-40B4-BE49-F238E27FC236}">
                  <a16:creationId xmlns:a16="http://schemas.microsoft.com/office/drawing/2014/main" id="{86945C20-FBEE-5B78-B93D-D892E73F6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7" name="Rectangle 460">
              <a:extLst>
                <a:ext uri="{FF2B5EF4-FFF2-40B4-BE49-F238E27FC236}">
                  <a16:creationId xmlns:a16="http://schemas.microsoft.com/office/drawing/2014/main" id="{581C3709-E092-2D4A-7896-ED05B8CEC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5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8" name="Rectangle 461">
              <a:extLst>
                <a:ext uri="{FF2B5EF4-FFF2-40B4-BE49-F238E27FC236}">
                  <a16:creationId xmlns:a16="http://schemas.microsoft.com/office/drawing/2014/main" id="{CC007BEE-6DC2-D92B-6E00-39E7F9635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89" name="Rectangle 462">
              <a:extLst>
                <a:ext uri="{FF2B5EF4-FFF2-40B4-BE49-F238E27FC236}">
                  <a16:creationId xmlns:a16="http://schemas.microsoft.com/office/drawing/2014/main" id="{B06FCD56-0558-ECA5-AFF9-1C6BA0095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0" name="Rectangle 463">
              <a:extLst>
                <a:ext uri="{FF2B5EF4-FFF2-40B4-BE49-F238E27FC236}">
                  <a16:creationId xmlns:a16="http://schemas.microsoft.com/office/drawing/2014/main" id="{A86D4768-88C7-EBC3-9BDC-115139299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2" y="3222"/>
              <a:ext cx="310" cy="310"/>
            </a:xfrm>
            <a:prstGeom prst="rect">
              <a:avLst/>
            </a:prstGeom>
            <a:solidFill>
              <a:srgbClr val="E5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491" name="Group 464">
            <a:extLst>
              <a:ext uri="{FF2B5EF4-FFF2-40B4-BE49-F238E27FC236}">
                <a16:creationId xmlns:a16="http://schemas.microsoft.com/office/drawing/2014/main" id="{8903A5CE-F1E2-B641-AE51-A225BBAD04AA}"/>
              </a:ext>
            </a:extLst>
          </p:cNvPr>
          <p:cNvGrpSpPr>
            <a:grpSpLocks/>
          </p:cNvGrpSpPr>
          <p:nvPr/>
        </p:nvGrpSpPr>
        <p:grpSpPr bwMode="auto">
          <a:xfrm>
            <a:off x="-98425" y="3041650"/>
            <a:ext cx="1474788" cy="1463675"/>
            <a:chOff x="262" y="1078"/>
            <a:chExt cx="929" cy="922"/>
          </a:xfrm>
        </p:grpSpPr>
        <p:sp>
          <p:nvSpPr>
            <p:cNvPr id="492" name="Rectangle 465">
              <a:extLst>
                <a:ext uri="{FF2B5EF4-FFF2-40B4-BE49-F238E27FC236}">
                  <a16:creationId xmlns:a16="http://schemas.microsoft.com/office/drawing/2014/main" id="{D3DBD46A-7F10-0D2A-4C5E-55A26ED9C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3" name="Rectangle 466">
              <a:extLst>
                <a:ext uri="{FF2B5EF4-FFF2-40B4-BE49-F238E27FC236}">
                  <a16:creationId xmlns:a16="http://schemas.microsoft.com/office/drawing/2014/main" id="{A2103EF1-E90F-4CC9-1102-EF3A96F7F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4" name="Rectangle 467">
              <a:extLst>
                <a:ext uri="{FF2B5EF4-FFF2-40B4-BE49-F238E27FC236}">
                  <a16:creationId xmlns:a16="http://schemas.microsoft.com/office/drawing/2014/main" id="{8466B562-85EC-0FEA-B41C-52AF7DA1A0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5" name="Rectangle 468">
              <a:extLst>
                <a:ext uri="{FF2B5EF4-FFF2-40B4-BE49-F238E27FC236}">
                  <a16:creationId xmlns:a16="http://schemas.microsoft.com/office/drawing/2014/main" id="{C81E2E2C-F1B7-1C11-A419-A738478F2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6" name="Rectangle 469">
              <a:extLst>
                <a:ext uri="{FF2B5EF4-FFF2-40B4-BE49-F238E27FC236}">
                  <a16:creationId xmlns:a16="http://schemas.microsoft.com/office/drawing/2014/main" id="{3F3D6274-5C3F-BF36-9568-F9B57FE58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7" name="Rectangle 470">
              <a:extLst>
                <a:ext uri="{FF2B5EF4-FFF2-40B4-BE49-F238E27FC236}">
                  <a16:creationId xmlns:a16="http://schemas.microsoft.com/office/drawing/2014/main" id="{6DB68994-58F1-01BA-4938-A775FFC4B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8" name="Rectangle 471">
              <a:extLst>
                <a:ext uri="{FF2B5EF4-FFF2-40B4-BE49-F238E27FC236}">
                  <a16:creationId xmlns:a16="http://schemas.microsoft.com/office/drawing/2014/main" id="{E8884AFF-F3AA-8183-A0B4-FBAB80C68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99" name="Rectangle 472">
              <a:extLst>
                <a:ext uri="{FF2B5EF4-FFF2-40B4-BE49-F238E27FC236}">
                  <a16:creationId xmlns:a16="http://schemas.microsoft.com/office/drawing/2014/main" id="{6F987D7E-73D5-ACE3-DC04-2DAC3511F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0" name="Rectangle 473">
              <a:extLst>
                <a:ext uri="{FF2B5EF4-FFF2-40B4-BE49-F238E27FC236}">
                  <a16:creationId xmlns:a16="http://schemas.microsoft.com/office/drawing/2014/main" id="{A69EC771-D9B7-8A90-FBCE-F7147F1C6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01" name="Group 474">
            <a:extLst>
              <a:ext uri="{FF2B5EF4-FFF2-40B4-BE49-F238E27FC236}">
                <a16:creationId xmlns:a16="http://schemas.microsoft.com/office/drawing/2014/main" id="{4CCEAC83-4C7F-C36F-ABA3-BAFE2172299E}"/>
              </a:ext>
            </a:extLst>
          </p:cNvPr>
          <p:cNvGrpSpPr>
            <a:grpSpLocks/>
          </p:cNvGrpSpPr>
          <p:nvPr/>
        </p:nvGrpSpPr>
        <p:grpSpPr bwMode="auto">
          <a:xfrm>
            <a:off x="388938" y="3041650"/>
            <a:ext cx="1474787" cy="1463675"/>
            <a:chOff x="262" y="1078"/>
            <a:chExt cx="929" cy="922"/>
          </a:xfrm>
        </p:grpSpPr>
        <p:sp>
          <p:nvSpPr>
            <p:cNvPr id="502" name="Rectangle 475">
              <a:extLst>
                <a:ext uri="{FF2B5EF4-FFF2-40B4-BE49-F238E27FC236}">
                  <a16:creationId xmlns:a16="http://schemas.microsoft.com/office/drawing/2014/main" id="{DDA9572C-B561-AEDD-4C82-476CE0922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3" name="Rectangle 476">
              <a:extLst>
                <a:ext uri="{FF2B5EF4-FFF2-40B4-BE49-F238E27FC236}">
                  <a16:creationId xmlns:a16="http://schemas.microsoft.com/office/drawing/2014/main" id="{40CA534F-DC39-268C-E279-50AFB7D2C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4" name="Rectangle 477">
              <a:extLst>
                <a:ext uri="{FF2B5EF4-FFF2-40B4-BE49-F238E27FC236}">
                  <a16:creationId xmlns:a16="http://schemas.microsoft.com/office/drawing/2014/main" id="{898E73E4-08FE-480B-87A4-13A4E0E68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5" name="Rectangle 478">
              <a:extLst>
                <a:ext uri="{FF2B5EF4-FFF2-40B4-BE49-F238E27FC236}">
                  <a16:creationId xmlns:a16="http://schemas.microsoft.com/office/drawing/2014/main" id="{CDBCC763-C21C-C5A2-F8BB-2BB105941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6" name="Rectangle 479">
              <a:extLst>
                <a:ext uri="{FF2B5EF4-FFF2-40B4-BE49-F238E27FC236}">
                  <a16:creationId xmlns:a16="http://schemas.microsoft.com/office/drawing/2014/main" id="{07478572-F409-06C3-2768-6A081DBFE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7" name="Rectangle 480">
              <a:extLst>
                <a:ext uri="{FF2B5EF4-FFF2-40B4-BE49-F238E27FC236}">
                  <a16:creationId xmlns:a16="http://schemas.microsoft.com/office/drawing/2014/main" id="{56E45AD5-08B4-F856-FE50-BA1CDF14D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8" name="Rectangle 481">
              <a:extLst>
                <a:ext uri="{FF2B5EF4-FFF2-40B4-BE49-F238E27FC236}">
                  <a16:creationId xmlns:a16="http://schemas.microsoft.com/office/drawing/2014/main" id="{E77324B1-9EBD-C610-DEBF-4EB027C47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09" name="Rectangle 482">
              <a:extLst>
                <a:ext uri="{FF2B5EF4-FFF2-40B4-BE49-F238E27FC236}">
                  <a16:creationId xmlns:a16="http://schemas.microsoft.com/office/drawing/2014/main" id="{B498FBD4-2767-161F-AA8F-CB4F347A5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0" name="Rectangle 483">
              <a:extLst>
                <a:ext uri="{FF2B5EF4-FFF2-40B4-BE49-F238E27FC236}">
                  <a16:creationId xmlns:a16="http://schemas.microsoft.com/office/drawing/2014/main" id="{C65D05C1-85F5-BC89-C7CB-04C9651D8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11" name="Group 484">
            <a:extLst>
              <a:ext uri="{FF2B5EF4-FFF2-40B4-BE49-F238E27FC236}">
                <a16:creationId xmlns:a16="http://schemas.microsoft.com/office/drawing/2014/main" id="{9C9B1F7A-AAF7-E9C8-6BCA-B218F3E93107}"/>
              </a:ext>
            </a:extLst>
          </p:cNvPr>
          <p:cNvGrpSpPr>
            <a:grpSpLocks/>
          </p:cNvGrpSpPr>
          <p:nvPr/>
        </p:nvGrpSpPr>
        <p:grpSpPr bwMode="auto">
          <a:xfrm>
            <a:off x="885825" y="3041650"/>
            <a:ext cx="1474788" cy="1463675"/>
            <a:chOff x="262" y="1078"/>
            <a:chExt cx="929" cy="922"/>
          </a:xfrm>
        </p:grpSpPr>
        <p:sp>
          <p:nvSpPr>
            <p:cNvPr id="512" name="Rectangle 485">
              <a:extLst>
                <a:ext uri="{FF2B5EF4-FFF2-40B4-BE49-F238E27FC236}">
                  <a16:creationId xmlns:a16="http://schemas.microsoft.com/office/drawing/2014/main" id="{1DBEF255-2CCC-1652-21A9-34CA2D8B3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3" name="Rectangle 486">
              <a:extLst>
                <a:ext uri="{FF2B5EF4-FFF2-40B4-BE49-F238E27FC236}">
                  <a16:creationId xmlns:a16="http://schemas.microsoft.com/office/drawing/2014/main" id="{48D8DF67-7B32-7392-A71A-815FD9EA5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4" name="Rectangle 487">
              <a:extLst>
                <a:ext uri="{FF2B5EF4-FFF2-40B4-BE49-F238E27FC236}">
                  <a16:creationId xmlns:a16="http://schemas.microsoft.com/office/drawing/2014/main" id="{620AD24E-7010-E865-92E3-F8337110A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5" name="Rectangle 488">
              <a:extLst>
                <a:ext uri="{FF2B5EF4-FFF2-40B4-BE49-F238E27FC236}">
                  <a16:creationId xmlns:a16="http://schemas.microsoft.com/office/drawing/2014/main" id="{5F221C34-D696-379F-1404-619783077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6" name="Rectangle 489">
              <a:extLst>
                <a:ext uri="{FF2B5EF4-FFF2-40B4-BE49-F238E27FC236}">
                  <a16:creationId xmlns:a16="http://schemas.microsoft.com/office/drawing/2014/main" id="{98AEB676-4FFC-DA9C-D431-AE09F2152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7" name="Rectangle 490">
              <a:extLst>
                <a:ext uri="{FF2B5EF4-FFF2-40B4-BE49-F238E27FC236}">
                  <a16:creationId xmlns:a16="http://schemas.microsoft.com/office/drawing/2014/main" id="{790986AE-9DA2-376C-3451-867A19367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8" name="Rectangle 491">
              <a:extLst>
                <a:ext uri="{FF2B5EF4-FFF2-40B4-BE49-F238E27FC236}">
                  <a16:creationId xmlns:a16="http://schemas.microsoft.com/office/drawing/2014/main" id="{4823EA4E-D87E-FF4B-DBEA-274479D43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19" name="Rectangle 492">
              <a:extLst>
                <a:ext uri="{FF2B5EF4-FFF2-40B4-BE49-F238E27FC236}">
                  <a16:creationId xmlns:a16="http://schemas.microsoft.com/office/drawing/2014/main" id="{673ED167-C22B-63E2-DCFA-A40C5007E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20" name="Rectangle 493">
              <a:extLst>
                <a:ext uri="{FF2B5EF4-FFF2-40B4-BE49-F238E27FC236}">
                  <a16:creationId xmlns:a16="http://schemas.microsoft.com/office/drawing/2014/main" id="{76811402-CD29-2EB0-80A1-185406BF6A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21" name="Group 494">
            <a:extLst>
              <a:ext uri="{FF2B5EF4-FFF2-40B4-BE49-F238E27FC236}">
                <a16:creationId xmlns:a16="http://schemas.microsoft.com/office/drawing/2014/main" id="{86CF6DE6-C09E-DE60-9C22-47B4AEF88EF1}"/>
              </a:ext>
            </a:extLst>
          </p:cNvPr>
          <p:cNvGrpSpPr>
            <a:grpSpLocks/>
          </p:cNvGrpSpPr>
          <p:nvPr/>
        </p:nvGrpSpPr>
        <p:grpSpPr bwMode="auto">
          <a:xfrm>
            <a:off x="1857375" y="3041650"/>
            <a:ext cx="1474788" cy="1463675"/>
            <a:chOff x="262" y="1078"/>
            <a:chExt cx="929" cy="922"/>
          </a:xfrm>
        </p:grpSpPr>
        <p:sp>
          <p:nvSpPr>
            <p:cNvPr id="522" name="Rectangle 495">
              <a:extLst>
                <a:ext uri="{FF2B5EF4-FFF2-40B4-BE49-F238E27FC236}">
                  <a16:creationId xmlns:a16="http://schemas.microsoft.com/office/drawing/2014/main" id="{ADC344D0-616F-1FF7-D5BF-0AA09373D1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23" name="Rectangle 496">
              <a:extLst>
                <a:ext uri="{FF2B5EF4-FFF2-40B4-BE49-F238E27FC236}">
                  <a16:creationId xmlns:a16="http://schemas.microsoft.com/office/drawing/2014/main" id="{9E5187D4-8868-7A19-2D20-7968FBC6C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24" name="Rectangle 497">
              <a:extLst>
                <a:ext uri="{FF2B5EF4-FFF2-40B4-BE49-F238E27FC236}">
                  <a16:creationId xmlns:a16="http://schemas.microsoft.com/office/drawing/2014/main" id="{FFF97A58-F146-FE7D-954A-6BA7F77E5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25" name="Rectangle 498">
              <a:extLst>
                <a:ext uri="{FF2B5EF4-FFF2-40B4-BE49-F238E27FC236}">
                  <a16:creationId xmlns:a16="http://schemas.microsoft.com/office/drawing/2014/main" id="{21ACDCDB-5A05-23E1-5B0B-347798CF4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26" name="Rectangle 499">
              <a:extLst>
                <a:ext uri="{FF2B5EF4-FFF2-40B4-BE49-F238E27FC236}">
                  <a16:creationId xmlns:a16="http://schemas.microsoft.com/office/drawing/2014/main" id="{FCE61A87-AE9A-9CC9-CDF1-2715D7179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27" name="Rectangle 500">
              <a:extLst>
                <a:ext uri="{FF2B5EF4-FFF2-40B4-BE49-F238E27FC236}">
                  <a16:creationId xmlns:a16="http://schemas.microsoft.com/office/drawing/2014/main" id="{1578A23A-67B2-7108-9DDE-70CADC12B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28" name="Rectangle 501">
              <a:extLst>
                <a:ext uri="{FF2B5EF4-FFF2-40B4-BE49-F238E27FC236}">
                  <a16:creationId xmlns:a16="http://schemas.microsoft.com/office/drawing/2014/main" id="{C823B25A-E2B7-9C5A-A68D-92BB56AAD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29" name="Rectangle 502">
              <a:extLst>
                <a:ext uri="{FF2B5EF4-FFF2-40B4-BE49-F238E27FC236}">
                  <a16:creationId xmlns:a16="http://schemas.microsoft.com/office/drawing/2014/main" id="{CD34230B-D4C0-1482-6301-6BF75DBC4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0" name="Rectangle 503">
              <a:extLst>
                <a:ext uri="{FF2B5EF4-FFF2-40B4-BE49-F238E27FC236}">
                  <a16:creationId xmlns:a16="http://schemas.microsoft.com/office/drawing/2014/main" id="{F18A2A50-678B-F0D6-73B6-023C85800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31" name="Group 504">
            <a:extLst>
              <a:ext uri="{FF2B5EF4-FFF2-40B4-BE49-F238E27FC236}">
                <a16:creationId xmlns:a16="http://schemas.microsoft.com/office/drawing/2014/main" id="{E66B8087-ACA7-BA6F-B622-71F44FA25940}"/>
              </a:ext>
            </a:extLst>
          </p:cNvPr>
          <p:cNvGrpSpPr>
            <a:grpSpLocks/>
          </p:cNvGrpSpPr>
          <p:nvPr/>
        </p:nvGrpSpPr>
        <p:grpSpPr bwMode="auto">
          <a:xfrm>
            <a:off x="2349500" y="3041650"/>
            <a:ext cx="1474788" cy="1463675"/>
            <a:chOff x="262" y="1078"/>
            <a:chExt cx="929" cy="922"/>
          </a:xfrm>
        </p:grpSpPr>
        <p:sp>
          <p:nvSpPr>
            <p:cNvPr id="532" name="Rectangle 505">
              <a:extLst>
                <a:ext uri="{FF2B5EF4-FFF2-40B4-BE49-F238E27FC236}">
                  <a16:creationId xmlns:a16="http://schemas.microsoft.com/office/drawing/2014/main" id="{5135BEC8-2DC0-FB8E-E263-34BEBE008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3" name="Rectangle 506">
              <a:extLst>
                <a:ext uri="{FF2B5EF4-FFF2-40B4-BE49-F238E27FC236}">
                  <a16:creationId xmlns:a16="http://schemas.microsoft.com/office/drawing/2014/main" id="{ABB5E4E1-7429-4B49-7A11-D561340A8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4" name="Rectangle 507">
              <a:extLst>
                <a:ext uri="{FF2B5EF4-FFF2-40B4-BE49-F238E27FC236}">
                  <a16:creationId xmlns:a16="http://schemas.microsoft.com/office/drawing/2014/main" id="{0BD54A43-6DA1-92E0-3BB1-2E5523213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5" name="Rectangle 508">
              <a:extLst>
                <a:ext uri="{FF2B5EF4-FFF2-40B4-BE49-F238E27FC236}">
                  <a16:creationId xmlns:a16="http://schemas.microsoft.com/office/drawing/2014/main" id="{F79CED0D-C816-BE63-7329-4C84B40B1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6" name="Rectangle 509">
              <a:extLst>
                <a:ext uri="{FF2B5EF4-FFF2-40B4-BE49-F238E27FC236}">
                  <a16:creationId xmlns:a16="http://schemas.microsoft.com/office/drawing/2014/main" id="{ECA83B8A-A6D7-982B-DE74-098982D93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7" name="Rectangle 510">
              <a:extLst>
                <a:ext uri="{FF2B5EF4-FFF2-40B4-BE49-F238E27FC236}">
                  <a16:creationId xmlns:a16="http://schemas.microsoft.com/office/drawing/2014/main" id="{0121BD88-B64B-A998-0DB6-71122DA0B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8" name="Rectangle 511">
              <a:extLst>
                <a:ext uri="{FF2B5EF4-FFF2-40B4-BE49-F238E27FC236}">
                  <a16:creationId xmlns:a16="http://schemas.microsoft.com/office/drawing/2014/main" id="{CE4D382C-2106-DA43-1B22-FD9487264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9" name="Rectangle 512">
              <a:extLst>
                <a:ext uri="{FF2B5EF4-FFF2-40B4-BE49-F238E27FC236}">
                  <a16:creationId xmlns:a16="http://schemas.microsoft.com/office/drawing/2014/main" id="{A4751FFA-3E1E-ADDB-1788-F9F339D0F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0" name="Rectangle 513">
              <a:extLst>
                <a:ext uri="{FF2B5EF4-FFF2-40B4-BE49-F238E27FC236}">
                  <a16:creationId xmlns:a16="http://schemas.microsoft.com/office/drawing/2014/main" id="{D33569B2-2E79-7703-C11E-5D7A9B98F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41" name="Group 514">
            <a:extLst>
              <a:ext uri="{FF2B5EF4-FFF2-40B4-BE49-F238E27FC236}">
                <a16:creationId xmlns:a16="http://schemas.microsoft.com/office/drawing/2014/main" id="{F04A07F2-18C0-C62B-D491-BDC0AEFA0879}"/>
              </a:ext>
            </a:extLst>
          </p:cNvPr>
          <p:cNvGrpSpPr>
            <a:grpSpLocks/>
          </p:cNvGrpSpPr>
          <p:nvPr/>
        </p:nvGrpSpPr>
        <p:grpSpPr bwMode="auto">
          <a:xfrm>
            <a:off x="2827338" y="3041650"/>
            <a:ext cx="1474787" cy="1463675"/>
            <a:chOff x="262" y="1078"/>
            <a:chExt cx="929" cy="922"/>
          </a:xfrm>
        </p:grpSpPr>
        <p:sp>
          <p:nvSpPr>
            <p:cNvPr id="542" name="Rectangle 515">
              <a:extLst>
                <a:ext uri="{FF2B5EF4-FFF2-40B4-BE49-F238E27FC236}">
                  <a16:creationId xmlns:a16="http://schemas.microsoft.com/office/drawing/2014/main" id="{DF0B11B2-86B1-9EEA-0A1D-8EC06AFCF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3" name="Rectangle 516">
              <a:extLst>
                <a:ext uri="{FF2B5EF4-FFF2-40B4-BE49-F238E27FC236}">
                  <a16:creationId xmlns:a16="http://schemas.microsoft.com/office/drawing/2014/main" id="{94C3A42C-59C2-6440-2A9A-E69FA25B4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4" name="Rectangle 517">
              <a:extLst>
                <a:ext uri="{FF2B5EF4-FFF2-40B4-BE49-F238E27FC236}">
                  <a16:creationId xmlns:a16="http://schemas.microsoft.com/office/drawing/2014/main" id="{D5FED698-2F95-6174-A021-DF3CE98D8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5" name="Rectangle 518">
              <a:extLst>
                <a:ext uri="{FF2B5EF4-FFF2-40B4-BE49-F238E27FC236}">
                  <a16:creationId xmlns:a16="http://schemas.microsoft.com/office/drawing/2014/main" id="{3CD57B4C-B967-D460-2178-5FB93F106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6" name="Rectangle 519">
              <a:extLst>
                <a:ext uri="{FF2B5EF4-FFF2-40B4-BE49-F238E27FC236}">
                  <a16:creationId xmlns:a16="http://schemas.microsoft.com/office/drawing/2014/main" id="{98A0F78C-E78D-DE25-A172-9E6B5F2AE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7" name="Rectangle 520">
              <a:extLst>
                <a:ext uri="{FF2B5EF4-FFF2-40B4-BE49-F238E27FC236}">
                  <a16:creationId xmlns:a16="http://schemas.microsoft.com/office/drawing/2014/main" id="{4B9F33A6-1177-CD59-D57F-EB7C84509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8" name="Rectangle 521">
              <a:extLst>
                <a:ext uri="{FF2B5EF4-FFF2-40B4-BE49-F238E27FC236}">
                  <a16:creationId xmlns:a16="http://schemas.microsoft.com/office/drawing/2014/main" id="{27B43FB7-888D-96A7-A1F3-5ED85896D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49" name="Rectangle 522">
              <a:extLst>
                <a:ext uri="{FF2B5EF4-FFF2-40B4-BE49-F238E27FC236}">
                  <a16:creationId xmlns:a16="http://schemas.microsoft.com/office/drawing/2014/main" id="{BEAB763B-87E0-45FF-8E5A-313080793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50" name="Rectangle 523">
              <a:extLst>
                <a:ext uri="{FF2B5EF4-FFF2-40B4-BE49-F238E27FC236}">
                  <a16:creationId xmlns:a16="http://schemas.microsoft.com/office/drawing/2014/main" id="{AF160B9C-19F9-4AFD-C884-0BD8533F9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51" name="Group 524">
            <a:extLst>
              <a:ext uri="{FF2B5EF4-FFF2-40B4-BE49-F238E27FC236}">
                <a16:creationId xmlns:a16="http://schemas.microsoft.com/office/drawing/2014/main" id="{A406FA88-64F6-81C4-105E-C900EA55637B}"/>
              </a:ext>
            </a:extLst>
          </p:cNvPr>
          <p:cNvGrpSpPr>
            <a:grpSpLocks/>
          </p:cNvGrpSpPr>
          <p:nvPr/>
        </p:nvGrpSpPr>
        <p:grpSpPr bwMode="auto">
          <a:xfrm>
            <a:off x="3319463" y="3041650"/>
            <a:ext cx="1474787" cy="1463675"/>
            <a:chOff x="262" y="1078"/>
            <a:chExt cx="929" cy="922"/>
          </a:xfrm>
        </p:grpSpPr>
        <p:sp>
          <p:nvSpPr>
            <p:cNvPr id="552" name="Rectangle 525">
              <a:extLst>
                <a:ext uri="{FF2B5EF4-FFF2-40B4-BE49-F238E27FC236}">
                  <a16:creationId xmlns:a16="http://schemas.microsoft.com/office/drawing/2014/main" id="{CBD889D3-DB80-EE9C-D604-E2341FE8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53" name="Rectangle 526">
              <a:extLst>
                <a:ext uri="{FF2B5EF4-FFF2-40B4-BE49-F238E27FC236}">
                  <a16:creationId xmlns:a16="http://schemas.microsoft.com/office/drawing/2014/main" id="{AFF9ACA4-7F56-09E5-78D1-C2C5D442E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54" name="Rectangle 527">
              <a:extLst>
                <a:ext uri="{FF2B5EF4-FFF2-40B4-BE49-F238E27FC236}">
                  <a16:creationId xmlns:a16="http://schemas.microsoft.com/office/drawing/2014/main" id="{555B2C71-CE9E-CC19-F38B-57511571D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55" name="Rectangle 528">
              <a:extLst>
                <a:ext uri="{FF2B5EF4-FFF2-40B4-BE49-F238E27FC236}">
                  <a16:creationId xmlns:a16="http://schemas.microsoft.com/office/drawing/2014/main" id="{31AD46B8-CBD2-344A-EAFB-675687797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56" name="Rectangle 529">
              <a:extLst>
                <a:ext uri="{FF2B5EF4-FFF2-40B4-BE49-F238E27FC236}">
                  <a16:creationId xmlns:a16="http://schemas.microsoft.com/office/drawing/2014/main" id="{C2D4DFBE-EA65-ED92-FF11-BC7ED405E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57" name="Rectangle 530">
              <a:extLst>
                <a:ext uri="{FF2B5EF4-FFF2-40B4-BE49-F238E27FC236}">
                  <a16:creationId xmlns:a16="http://schemas.microsoft.com/office/drawing/2014/main" id="{218CC56D-7CDE-2345-F7EF-FDC6F723D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58" name="Rectangle 531">
              <a:extLst>
                <a:ext uri="{FF2B5EF4-FFF2-40B4-BE49-F238E27FC236}">
                  <a16:creationId xmlns:a16="http://schemas.microsoft.com/office/drawing/2014/main" id="{6ADAC093-23EB-6E93-F835-E02AC31AC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59" name="Rectangle 532">
              <a:extLst>
                <a:ext uri="{FF2B5EF4-FFF2-40B4-BE49-F238E27FC236}">
                  <a16:creationId xmlns:a16="http://schemas.microsoft.com/office/drawing/2014/main" id="{A4520E76-3987-1B69-5980-ED868A91E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0" name="Rectangle 533">
              <a:extLst>
                <a:ext uri="{FF2B5EF4-FFF2-40B4-BE49-F238E27FC236}">
                  <a16:creationId xmlns:a16="http://schemas.microsoft.com/office/drawing/2014/main" id="{D3B8E31B-102D-D797-4E65-8FA9DA2E9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61" name="Group 534">
            <a:extLst>
              <a:ext uri="{FF2B5EF4-FFF2-40B4-BE49-F238E27FC236}">
                <a16:creationId xmlns:a16="http://schemas.microsoft.com/office/drawing/2014/main" id="{61B8A36C-5461-0509-106E-065CED278AA0}"/>
              </a:ext>
            </a:extLst>
          </p:cNvPr>
          <p:cNvGrpSpPr>
            <a:grpSpLocks/>
          </p:cNvGrpSpPr>
          <p:nvPr/>
        </p:nvGrpSpPr>
        <p:grpSpPr bwMode="auto">
          <a:xfrm>
            <a:off x="1382713" y="3041650"/>
            <a:ext cx="1474787" cy="1463675"/>
            <a:chOff x="262" y="1078"/>
            <a:chExt cx="929" cy="922"/>
          </a:xfrm>
        </p:grpSpPr>
        <p:sp>
          <p:nvSpPr>
            <p:cNvPr id="562" name="Rectangle 535">
              <a:extLst>
                <a:ext uri="{FF2B5EF4-FFF2-40B4-BE49-F238E27FC236}">
                  <a16:creationId xmlns:a16="http://schemas.microsoft.com/office/drawing/2014/main" id="{40A71820-62C2-6273-D86F-CA5493927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3" name="Rectangle 536">
              <a:extLst>
                <a:ext uri="{FF2B5EF4-FFF2-40B4-BE49-F238E27FC236}">
                  <a16:creationId xmlns:a16="http://schemas.microsoft.com/office/drawing/2014/main" id="{A5CDFA46-3188-5C4E-5CD0-8D36A9D4C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4" name="Rectangle 537">
              <a:extLst>
                <a:ext uri="{FF2B5EF4-FFF2-40B4-BE49-F238E27FC236}">
                  <a16:creationId xmlns:a16="http://schemas.microsoft.com/office/drawing/2014/main" id="{58033ADB-0765-9FF8-51A6-498952C30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5" name="Rectangle 538">
              <a:extLst>
                <a:ext uri="{FF2B5EF4-FFF2-40B4-BE49-F238E27FC236}">
                  <a16:creationId xmlns:a16="http://schemas.microsoft.com/office/drawing/2014/main" id="{063BD1DF-1E4F-FF94-2108-C631097FC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6" name="Rectangle 539">
              <a:extLst>
                <a:ext uri="{FF2B5EF4-FFF2-40B4-BE49-F238E27FC236}">
                  <a16:creationId xmlns:a16="http://schemas.microsoft.com/office/drawing/2014/main" id="{8B9C3737-CD0C-98FE-E39F-CE7E5A15B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7" name="Rectangle 540">
              <a:extLst>
                <a:ext uri="{FF2B5EF4-FFF2-40B4-BE49-F238E27FC236}">
                  <a16:creationId xmlns:a16="http://schemas.microsoft.com/office/drawing/2014/main" id="{D0DC2A05-594A-5ADD-3E1F-0BEEDF1C9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8" name="Rectangle 541">
              <a:extLst>
                <a:ext uri="{FF2B5EF4-FFF2-40B4-BE49-F238E27FC236}">
                  <a16:creationId xmlns:a16="http://schemas.microsoft.com/office/drawing/2014/main" id="{10FD12A7-E2B5-6655-53AA-00E3AEE22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69" name="Rectangle 542">
              <a:extLst>
                <a:ext uri="{FF2B5EF4-FFF2-40B4-BE49-F238E27FC236}">
                  <a16:creationId xmlns:a16="http://schemas.microsoft.com/office/drawing/2014/main" id="{C8E9BD2C-8D38-11E0-EC04-CAD2C0DD2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0" name="Rectangle 543">
              <a:extLst>
                <a:ext uri="{FF2B5EF4-FFF2-40B4-BE49-F238E27FC236}">
                  <a16:creationId xmlns:a16="http://schemas.microsoft.com/office/drawing/2014/main" id="{7BC219FC-A523-2909-317E-7B0E6401D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71" name="Group 544">
            <a:extLst>
              <a:ext uri="{FF2B5EF4-FFF2-40B4-BE49-F238E27FC236}">
                <a16:creationId xmlns:a16="http://schemas.microsoft.com/office/drawing/2014/main" id="{A9AF1053-FE61-4DC0-3D40-1A45CA7FFD42}"/>
              </a:ext>
            </a:extLst>
          </p:cNvPr>
          <p:cNvGrpSpPr>
            <a:grpSpLocks/>
          </p:cNvGrpSpPr>
          <p:nvPr/>
        </p:nvGrpSpPr>
        <p:grpSpPr bwMode="auto">
          <a:xfrm>
            <a:off x="-100013" y="3538538"/>
            <a:ext cx="1474788" cy="1463675"/>
            <a:chOff x="262" y="1078"/>
            <a:chExt cx="929" cy="922"/>
          </a:xfrm>
        </p:grpSpPr>
        <p:sp>
          <p:nvSpPr>
            <p:cNvPr id="572" name="Rectangle 545">
              <a:extLst>
                <a:ext uri="{FF2B5EF4-FFF2-40B4-BE49-F238E27FC236}">
                  <a16:creationId xmlns:a16="http://schemas.microsoft.com/office/drawing/2014/main" id="{B7B3678D-EB51-2651-3ADF-2453B5B09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3" name="Rectangle 546">
              <a:extLst>
                <a:ext uri="{FF2B5EF4-FFF2-40B4-BE49-F238E27FC236}">
                  <a16:creationId xmlns:a16="http://schemas.microsoft.com/office/drawing/2014/main" id="{F8B9E921-CF19-1AAD-982D-7664A24A7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4" name="Rectangle 547">
              <a:extLst>
                <a:ext uri="{FF2B5EF4-FFF2-40B4-BE49-F238E27FC236}">
                  <a16:creationId xmlns:a16="http://schemas.microsoft.com/office/drawing/2014/main" id="{E8C591BC-0289-7285-25AF-E3F3CF368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5" name="Rectangle 548">
              <a:extLst>
                <a:ext uri="{FF2B5EF4-FFF2-40B4-BE49-F238E27FC236}">
                  <a16:creationId xmlns:a16="http://schemas.microsoft.com/office/drawing/2014/main" id="{60E35FC7-D9AF-1218-228F-8E281AFE7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6" name="Rectangle 549">
              <a:extLst>
                <a:ext uri="{FF2B5EF4-FFF2-40B4-BE49-F238E27FC236}">
                  <a16:creationId xmlns:a16="http://schemas.microsoft.com/office/drawing/2014/main" id="{3812FCA3-EE1B-6FFE-7DAE-2197E318B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7" name="Rectangle 550">
              <a:extLst>
                <a:ext uri="{FF2B5EF4-FFF2-40B4-BE49-F238E27FC236}">
                  <a16:creationId xmlns:a16="http://schemas.microsoft.com/office/drawing/2014/main" id="{43CA7857-ED66-107F-590E-311F4BB69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8" name="Rectangle 551">
              <a:extLst>
                <a:ext uri="{FF2B5EF4-FFF2-40B4-BE49-F238E27FC236}">
                  <a16:creationId xmlns:a16="http://schemas.microsoft.com/office/drawing/2014/main" id="{2D338646-D662-AEAB-0D3D-537477994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79" name="Rectangle 552">
              <a:extLst>
                <a:ext uri="{FF2B5EF4-FFF2-40B4-BE49-F238E27FC236}">
                  <a16:creationId xmlns:a16="http://schemas.microsoft.com/office/drawing/2014/main" id="{0315D928-7AA7-232F-2F17-BEA4953E0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0" name="Rectangle 553">
              <a:extLst>
                <a:ext uri="{FF2B5EF4-FFF2-40B4-BE49-F238E27FC236}">
                  <a16:creationId xmlns:a16="http://schemas.microsoft.com/office/drawing/2014/main" id="{1FB982F7-072C-8EE8-75F7-39BEBA48E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81" name="Group 554">
            <a:extLst>
              <a:ext uri="{FF2B5EF4-FFF2-40B4-BE49-F238E27FC236}">
                <a16:creationId xmlns:a16="http://schemas.microsoft.com/office/drawing/2014/main" id="{AB9DF078-1F62-26EE-1CC3-3D839D3E252A}"/>
              </a:ext>
            </a:extLst>
          </p:cNvPr>
          <p:cNvGrpSpPr>
            <a:grpSpLocks/>
          </p:cNvGrpSpPr>
          <p:nvPr/>
        </p:nvGrpSpPr>
        <p:grpSpPr bwMode="auto">
          <a:xfrm>
            <a:off x="387350" y="3538538"/>
            <a:ext cx="1474788" cy="1463675"/>
            <a:chOff x="262" y="1078"/>
            <a:chExt cx="929" cy="922"/>
          </a:xfrm>
        </p:grpSpPr>
        <p:sp>
          <p:nvSpPr>
            <p:cNvPr id="582" name="Rectangle 555">
              <a:extLst>
                <a:ext uri="{FF2B5EF4-FFF2-40B4-BE49-F238E27FC236}">
                  <a16:creationId xmlns:a16="http://schemas.microsoft.com/office/drawing/2014/main" id="{BD9801EA-568E-7B70-3334-A01A68599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3" name="Rectangle 556">
              <a:extLst>
                <a:ext uri="{FF2B5EF4-FFF2-40B4-BE49-F238E27FC236}">
                  <a16:creationId xmlns:a16="http://schemas.microsoft.com/office/drawing/2014/main" id="{54F936EE-81CC-D610-31B6-3863A1152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4" name="Rectangle 557">
              <a:extLst>
                <a:ext uri="{FF2B5EF4-FFF2-40B4-BE49-F238E27FC236}">
                  <a16:creationId xmlns:a16="http://schemas.microsoft.com/office/drawing/2014/main" id="{F4939256-4755-793E-B4FD-4D6D90C27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5" name="Rectangle 558">
              <a:extLst>
                <a:ext uri="{FF2B5EF4-FFF2-40B4-BE49-F238E27FC236}">
                  <a16:creationId xmlns:a16="http://schemas.microsoft.com/office/drawing/2014/main" id="{D25A3A52-CB23-58FE-315F-DBAE3308E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6" name="Rectangle 559">
              <a:extLst>
                <a:ext uri="{FF2B5EF4-FFF2-40B4-BE49-F238E27FC236}">
                  <a16:creationId xmlns:a16="http://schemas.microsoft.com/office/drawing/2014/main" id="{91CBEFA0-3460-8319-D1C1-C03DC6405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7" name="Rectangle 560">
              <a:extLst>
                <a:ext uri="{FF2B5EF4-FFF2-40B4-BE49-F238E27FC236}">
                  <a16:creationId xmlns:a16="http://schemas.microsoft.com/office/drawing/2014/main" id="{E5A1053A-258B-6571-3066-1F031675D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8" name="Rectangle 561">
              <a:extLst>
                <a:ext uri="{FF2B5EF4-FFF2-40B4-BE49-F238E27FC236}">
                  <a16:creationId xmlns:a16="http://schemas.microsoft.com/office/drawing/2014/main" id="{558B7939-B9FE-90DC-5C95-317A61AD5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89" name="Rectangle 562">
              <a:extLst>
                <a:ext uri="{FF2B5EF4-FFF2-40B4-BE49-F238E27FC236}">
                  <a16:creationId xmlns:a16="http://schemas.microsoft.com/office/drawing/2014/main" id="{7FDE9679-B753-B6B7-0835-840DAD667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0" name="Rectangle 563">
              <a:extLst>
                <a:ext uri="{FF2B5EF4-FFF2-40B4-BE49-F238E27FC236}">
                  <a16:creationId xmlns:a16="http://schemas.microsoft.com/office/drawing/2014/main" id="{4685B6F0-56EF-0513-B4CE-82EDB925D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591" name="Group 564">
            <a:extLst>
              <a:ext uri="{FF2B5EF4-FFF2-40B4-BE49-F238E27FC236}">
                <a16:creationId xmlns:a16="http://schemas.microsoft.com/office/drawing/2014/main" id="{CDF8C6CF-1372-6142-2263-27DE23283C7F}"/>
              </a:ext>
            </a:extLst>
          </p:cNvPr>
          <p:cNvGrpSpPr>
            <a:grpSpLocks/>
          </p:cNvGrpSpPr>
          <p:nvPr/>
        </p:nvGrpSpPr>
        <p:grpSpPr bwMode="auto">
          <a:xfrm>
            <a:off x="884238" y="3538538"/>
            <a:ext cx="1474787" cy="1463675"/>
            <a:chOff x="262" y="1078"/>
            <a:chExt cx="929" cy="922"/>
          </a:xfrm>
        </p:grpSpPr>
        <p:sp>
          <p:nvSpPr>
            <p:cNvPr id="592" name="Rectangle 565">
              <a:extLst>
                <a:ext uri="{FF2B5EF4-FFF2-40B4-BE49-F238E27FC236}">
                  <a16:creationId xmlns:a16="http://schemas.microsoft.com/office/drawing/2014/main" id="{B2695C04-38A0-03CD-D80A-C18AE138C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3" name="Rectangle 566">
              <a:extLst>
                <a:ext uri="{FF2B5EF4-FFF2-40B4-BE49-F238E27FC236}">
                  <a16:creationId xmlns:a16="http://schemas.microsoft.com/office/drawing/2014/main" id="{145EC0D8-A92E-2926-927F-F4734FF0E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4" name="Rectangle 567">
              <a:extLst>
                <a:ext uri="{FF2B5EF4-FFF2-40B4-BE49-F238E27FC236}">
                  <a16:creationId xmlns:a16="http://schemas.microsoft.com/office/drawing/2014/main" id="{EB097D92-27D2-2947-BDBF-281BFAF32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5" name="Rectangle 568">
              <a:extLst>
                <a:ext uri="{FF2B5EF4-FFF2-40B4-BE49-F238E27FC236}">
                  <a16:creationId xmlns:a16="http://schemas.microsoft.com/office/drawing/2014/main" id="{D24974DC-4F8B-3197-8CF4-8165E9DBB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6" name="Rectangle 569">
              <a:extLst>
                <a:ext uri="{FF2B5EF4-FFF2-40B4-BE49-F238E27FC236}">
                  <a16:creationId xmlns:a16="http://schemas.microsoft.com/office/drawing/2014/main" id="{29234782-AE7B-DDB1-203A-D2F1025B4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7" name="Rectangle 570">
              <a:extLst>
                <a:ext uri="{FF2B5EF4-FFF2-40B4-BE49-F238E27FC236}">
                  <a16:creationId xmlns:a16="http://schemas.microsoft.com/office/drawing/2014/main" id="{B38A1FD0-8BDD-F852-8554-A71327705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8" name="Rectangle 571">
              <a:extLst>
                <a:ext uri="{FF2B5EF4-FFF2-40B4-BE49-F238E27FC236}">
                  <a16:creationId xmlns:a16="http://schemas.microsoft.com/office/drawing/2014/main" id="{BC177498-9F0A-C821-443A-7B7BC164A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99" name="Rectangle 572">
              <a:extLst>
                <a:ext uri="{FF2B5EF4-FFF2-40B4-BE49-F238E27FC236}">
                  <a16:creationId xmlns:a16="http://schemas.microsoft.com/office/drawing/2014/main" id="{F5C592DC-259F-8B17-8A31-8DFB30901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0" name="Rectangle 573">
              <a:extLst>
                <a:ext uri="{FF2B5EF4-FFF2-40B4-BE49-F238E27FC236}">
                  <a16:creationId xmlns:a16="http://schemas.microsoft.com/office/drawing/2014/main" id="{932BDBBB-27F0-7DB8-1333-037B23A05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601" name="Group 574">
            <a:extLst>
              <a:ext uri="{FF2B5EF4-FFF2-40B4-BE49-F238E27FC236}">
                <a16:creationId xmlns:a16="http://schemas.microsoft.com/office/drawing/2014/main" id="{AD9C743A-75A6-463B-DBF3-C1E769EB2031}"/>
              </a:ext>
            </a:extLst>
          </p:cNvPr>
          <p:cNvGrpSpPr>
            <a:grpSpLocks/>
          </p:cNvGrpSpPr>
          <p:nvPr/>
        </p:nvGrpSpPr>
        <p:grpSpPr bwMode="auto">
          <a:xfrm>
            <a:off x="1855788" y="3538538"/>
            <a:ext cx="1474787" cy="1463675"/>
            <a:chOff x="262" y="1078"/>
            <a:chExt cx="929" cy="922"/>
          </a:xfrm>
        </p:grpSpPr>
        <p:sp>
          <p:nvSpPr>
            <p:cNvPr id="602" name="Rectangle 575">
              <a:extLst>
                <a:ext uri="{FF2B5EF4-FFF2-40B4-BE49-F238E27FC236}">
                  <a16:creationId xmlns:a16="http://schemas.microsoft.com/office/drawing/2014/main" id="{CD712AC3-25BD-0362-4A6C-6A3B89BAE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3" name="Rectangle 576">
              <a:extLst>
                <a:ext uri="{FF2B5EF4-FFF2-40B4-BE49-F238E27FC236}">
                  <a16:creationId xmlns:a16="http://schemas.microsoft.com/office/drawing/2014/main" id="{EDA237FB-68EA-73BE-EB39-83D311E91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4" name="Rectangle 577">
              <a:extLst>
                <a:ext uri="{FF2B5EF4-FFF2-40B4-BE49-F238E27FC236}">
                  <a16:creationId xmlns:a16="http://schemas.microsoft.com/office/drawing/2014/main" id="{339B56C9-48F3-7EFE-7ED1-8033AB314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5" name="Rectangle 578">
              <a:extLst>
                <a:ext uri="{FF2B5EF4-FFF2-40B4-BE49-F238E27FC236}">
                  <a16:creationId xmlns:a16="http://schemas.microsoft.com/office/drawing/2014/main" id="{2CEA2206-419F-24C1-0B6A-314F40E42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6" name="Rectangle 579">
              <a:extLst>
                <a:ext uri="{FF2B5EF4-FFF2-40B4-BE49-F238E27FC236}">
                  <a16:creationId xmlns:a16="http://schemas.microsoft.com/office/drawing/2014/main" id="{D456B7A7-00B1-FD67-2F5A-8475D4856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7" name="Rectangle 580">
              <a:extLst>
                <a:ext uri="{FF2B5EF4-FFF2-40B4-BE49-F238E27FC236}">
                  <a16:creationId xmlns:a16="http://schemas.microsoft.com/office/drawing/2014/main" id="{BAE5A858-BA58-72A6-A800-312057872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8" name="Rectangle 581">
              <a:extLst>
                <a:ext uri="{FF2B5EF4-FFF2-40B4-BE49-F238E27FC236}">
                  <a16:creationId xmlns:a16="http://schemas.microsoft.com/office/drawing/2014/main" id="{C8EFCB8C-E691-95F6-C94A-0B54CFD71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09" name="Rectangle 582">
              <a:extLst>
                <a:ext uri="{FF2B5EF4-FFF2-40B4-BE49-F238E27FC236}">
                  <a16:creationId xmlns:a16="http://schemas.microsoft.com/office/drawing/2014/main" id="{56B676C4-8123-B3CB-6960-26A8C2B8C8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0" name="Rectangle 583">
              <a:extLst>
                <a:ext uri="{FF2B5EF4-FFF2-40B4-BE49-F238E27FC236}">
                  <a16:creationId xmlns:a16="http://schemas.microsoft.com/office/drawing/2014/main" id="{4356EB2F-900B-F71A-5E2C-B32B29103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611" name="Group 584">
            <a:extLst>
              <a:ext uri="{FF2B5EF4-FFF2-40B4-BE49-F238E27FC236}">
                <a16:creationId xmlns:a16="http://schemas.microsoft.com/office/drawing/2014/main" id="{828A4D50-D372-441A-208C-01B0BA2D3625}"/>
              </a:ext>
            </a:extLst>
          </p:cNvPr>
          <p:cNvGrpSpPr>
            <a:grpSpLocks/>
          </p:cNvGrpSpPr>
          <p:nvPr/>
        </p:nvGrpSpPr>
        <p:grpSpPr bwMode="auto">
          <a:xfrm>
            <a:off x="2347913" y="3538538"/>
            <a:ext cx="1474787" cy="1463675"/>
            <a:chOff x="262" y="1078"/>
            <a:chExt cx="929" cy="922"/>
          </a:xfrm>
        </p:grpSpPr>
        <p:sp>
          <p:nvSpPr>
            <p:cNvPr id="612" name="Rectangle 585">
              <a:extLst>
                <a:ext uri="{FF2B5EF4-FFF2-40B4-BE49-F238E27FC236}">
                  <a16:creationId xmlns:a16="http://schemas.microsoft.com/office/drawing/2014/main" id="{6A20BF88-D065-555B-1917-598421DA3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3" name="Rectangle 586">
              <a:extLst>
                <a:ext uri="{FF2B5EF4-FFF2-40B4-BE49-F238E27FC236}">
                  <a16:creationId xmlns:a16="http://schemas.microsoft.com/office/drawing/2014/main" id="{100A1122-C9E2-F812-A3BE-9233D1E3A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4" name="Rectangle 587">
              <a:extLst>
                <a:ext uri="{FF2B5EF4-FFF2-40B4-BE49-F238E27FC236}">
                  <a16:creationId xmlns:a16="http://schemas.microsoft.com/office/drawing/2014/main" id="{210BE955-1B91-C07C-0F8E-ADDF0E9BF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5" name="Rectangle 588">
              <a:extLst>
                <a:ext uri="{FF2B5EF4-FFF2-40B4-BE49-F238E27FC236}">
                  <a16:creationId xmlns:a16="http://schemas.microsoft.com/office/drawing/2014/main" id="{A3791137-3038-BC7B-4CF4-EF52EFA8B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6" name="Rectangle 589">
              <a:extLst>
                <a:ext uri="{FF2B5EF4-FFF2-40B4-BE49-F238E27FC236}">
                  <a16:creationId xmlns:a16="http://schemas.microsoft.com/office/drawing/2014/main" id="{7EE1FC1D-D254-FC10-ADA9-827A29DD2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7" name="Rectangle 590">
              <a:extLst>
                <a:ext uri="{FF2B5EF4-FFF2-40B4-BE49-F238E27FC236}">
                  <a16:creationId xmlns:a16="http://schemas.microsoft.com/office/drawing/2014/main" id="{966EE9D6-DC41-9A48-E8C2-A0D6A99A1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8" name="Rectangle 591">
              <a:extLst>
                <a:ext uri="{FF2B5EF4-FFF2-40B4-BE49-F238E27FC236}">
                  <a16:creationId xmlns:a16="http://schemas.microsoft.com/office/drawing/2014/main" id="{B8B4731A-9DA6-C8A4-B5CA-2561AF21D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19" name="Rectangle 592">
              <a:extLst>
                <a:ext uri="{FF2B5EF4-FFF2-40B4-BE49-F238E27FC236}">
                  <a16:creationId xmlns:a16="http://schemas.microsoft.com/office/drawing/2014/main" id="{7B7703E0-F51B-17B0-9A6D-7BB4A9322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20" name="Rectangle 593">
              <a:extLst>
                <a:ext uri="{FF2B5EF4-FFF2-40B4-BE49-F238E27FC236}">
                  <a16:creationId xmlns:a16="http://schemas.microsoft.com/office/drawing/2014/main" id="{EE4AAE90-E90A-217C-C0ED-82321606E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621" name="Group 594">
            <a:extLst>
              <a:ext uri="{FF2B5EF4-FFF2-40B4-BE49-F238E27FC236}">
                <a16:creationId xmlns:a16="http://schemas.microsoft.com/office/drawing/2014/main" id="{1CE3F78B-1035-BAD1-271D-ADA89C1888FD}"/>
              </a:ext>
            </a:extLst>
          </p:cNvPr>
          <p:cNvGrpSpPr>
            <a:grpSpLocks/>
          </p:cNvGrpSpPr>
          <p:nvPr/>
        </p:nvGrpSpPr>
        <p:grpSpPr bwMode="auto">
          <a:xfrm>
            <a:off x="2825750" y="3538538"/>
            <a:ext cx="1474788" cy="1463675"/>
            <a:chOff x="262" y="1078"/>
            <a:chExt cx="929" cy="922"/>
          </a:xfrm>
        </p:grpSpPr>
        <p:sp>
          <p:nvSpPr>
            <p:cNvPr id="622" name="Rectangle 595">
              <a:extLst>
                <a:ext uri="{FF2B5EF4-FFF2-40B4-BE49-F238E27FC236}">
                  <a16:creationId xmlns:a16="http://schemas.microsoft.com/office/drawing/2014/main" id="{0E1F9EA9-A35F-A25A-0ECB-DF6BC9163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23" name="Rectangle 596">
              <a:extLst>
                <a:ext uri="{FF2B5EF4-FFF2-40B4-BE49-F238E27FC236}">
                  <a16:creationId xmlns:a16="http://schemas.microsoft.com/office/drawing/2014/main" id="{779A9958-E3F7-1AAC-9E0E-7DE815FBB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24" name="Rectangle 597">
              <a:extLst>
                <a:ext uri="{FF2B5EF4-FFF2-40B4-BE49-F238E27FC236}">
                  <a16:creationId xmlns:a16="http://schemas.microsoft.com/office/drawing/2014/main" id="{E2DA1F6C-77E3-5B69-85D9-EDF49F5BC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25" name="Rectangle 598">
              <a:extLst>
                <a:ext uri="{FF2B5EF4-FFF2-40B4-BE49-F238E27FC236}">
                  <a16:creationId xmlns:a16="http://schemas.microsoft.com/office/drawing/2014/main" id="{63E1BE78-BEA4-E64C-4ADE-FAB4E5CE5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26" name="Rectangle 599">
              <a:extLst>
                <a:ext uri="{FF2B5EF4-FFF2-40B4-BE49-F238E27FC236}">
                  <a16:creationId xmlns:a16="http://schemas.microsoft.com/office/drawing/2014/main" id="{6AD1A36E-D06F-3F67-C760-67BD16A32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27" name="Rectangle 600">
              <a:extLst>
                <a:ext uri="{FF2B5EF4-FFF2-40B4-BE49-F238E27FC236}">
                  <a16:creationId xmlns:a16="http://schemas.microsoft.com/office/drawing/2014/main" id="{FA3FF150-F061-5A4A-5C7F-3F6594759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28" name="Rectangle 601">
              <a:extLst>
                <a:ext uri="{FF2B5EF4-FFF2-40B4-BE49-F238E27FC236}">
                  <a16:creationId xmlns:a16="http://schemas.microsoft.com/office/drawing/2014/main" id="{23F662DA-DB1A-FA01-78EB-432FF0334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29" name="Rectangle 602">
              <a:extLst>
                <a:ext uri="{FF2B5EF4-FFF2-40B4-BE49-F238E27FC236}">
                  <a16:creationId xmlns:a16="http://schemas.microsoft.com/office/drawing/2014/main" id="{990EB18B-2B00-74E3-DC65-60C705BE0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0" name="Rectangle 603">
              <a:extLst>
                <a:ext uri="{FF2B5EF4-FFF2-40B4-BE49-F238E27FC236}">
                  <a16:creationId xmlns:a16="http://schemas.microsoft.com/office/drawing/2014/main" id="{F16E0FAE-1084-8450-34A2-6D5D0AEEA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631" name="Group 604">
            <a:extLst>
              <a:ext uri="{FF2B5EF4-FFF2-40B4-BE49-F238E27FC236}">
                <a16:creationId xmlns:a16="http://schemas.microsoft.com/office/drawing/2014/main" id="{486C4200-53DE-00B3-265C-793786A5B956}"/>
              </a:ext>
            </a:extLst>
          </p:cNvPr>
          <p:cNvGrpSpPr>
            <a:grpSpLocks/>
          </p:cNvGrpSpPr>
          <p:nvPr/>
        </p:nvGrpSpPr>
        <p:grpSpPr bwMode="auto">
          <a:xfrm>
            <a:off x="3317875" y="3538538"/>
            <a:ext cx="1474788" cy="1463675"/>
            <a:chOff x="262" y="1078"/>
            <a:chExt cx="929" cy="922"/>
          </a:xfrm>
        </p:grpSpPr>
        <p:sp>
          <p:nvSpPr>
            <p:cNvPr id="632" name="Rectangle 605">
              <a:extLst>
                <a:ext uri="{FF2B5EF4-FFF2-40B4-BE49-F238E27FC236}">
                  <a16:creationId xmlns:a16="http://schemas.microsoft.com/office/drawing/2014/main" id="{9A5D223E-F367-35ED-EFA0-1A49C15A7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3" name="Rectangle 606">
              <a:extLst>
                <a:ext uri="{FF2B5EF4-FFF2-40B4-BE49-F238E27FC236}">
                  <a16:creationId xmlns:a16="http://schemas.microsoft.com/office/drawing/2014/main" id="{EAF36E8F-E5AD-F01B-4270-E21A5B4CF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4" name="Rectangle 607">
              <a:extLst>
                <a:ext uri="{FF2B5EF4-FFF2-40B4-BE49-F238E27FC236}">
                  <a16:creationId xmlns:a16="http://schemas.microsoft.com/office/drawing/2014/main" id="{C714CFCB-792B-515B-2067-AD326F9EE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5" name="Rectangle 608">
              <a:extLst>
                <a:ext uri="{FF2B5EF4-FFF2-40B4-BE49-F238E27FC236}">
                  <a16:creationId xmlns:a16="http://schemas.microsoft.com/office/drawing/2014/main" id="{922D1217-0205-EE81-F0BF-E94FA8C75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6" name="Rectangle 609">
              <a:extLst>
                <a:ext uri="{FF2B5EF4-FFF2-40B4-BE49-F238E27FC236}">
                  <a16:creationId xmlns:a16="http://schemas.microsoft.com/office/drawing/2014/main" id="{CB6A2464-55BE-F725-B168-E128848EF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7" name="Rectangle 610">
              <a:extLst>
                <a:ext uri="{FF2B5EF4-FFF2-40B4-BE49-F238E27FC236}">
                  <a16:creationId xmlns:a16="http://schemas.microsoft.com/office/drawing/2014/main" id="{8EA28648-E65B-381D-E7C6-A2E0C80B5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8" name="Rectangle 611">
              <a:extLst>
                <a:ext uri="{FF2B5EF4-FFF2-40B4-BE49-F238E27FC236}">
                  <a16:creationId xmlns:a16="http://schemas.microsoft.com/office/drawing/2014/main" id="{9BDD03E2-72AE-259D-E524-F444981A1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39" name="Rectangle 612">
              <a:extLst>
                <a:ext uri="{FF2B5EF4-FFF2-40B4-BE49-F238E27FC236}">
                  <a16:creationId xmlns:a16="http://schemas.microsoft.com/office/drawing/2014/main" id="{5D86EBA4-DC3D-02DD-94C4-E652F9BD1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0" name="Rectangle 613">
              <a:extLst>
                <a:ext uri="{FF2B5EF4-FFF2-40B4-BE49-F238E27FC236}">
                  <a16:creationId xmlns:a16="http://schemas.microsoft.com/office/drawing/2014/main" id="{3A0A64B9-5849-3630-8BE4-A5211D3B0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641" name="Group 614">
            <a:extLst>
              <a:ext uri="{FF2B5EF4-FFF2-40B4-BE49-F238E27FC236}">
                <a16:creationId xmlns:a16="http://schemas.microsoft.com/office/drawing/2014/main" id="{675D82CC-4A11-2397-B299-B972186D1E45}"/>
              </a:ext>
            </a:extLst>
          </p:cNvPr>
          <p:cNvGrpSpPr>
            <a:grpSpLocks/>
          </p:cNvGrpSpPr>
          <p:nvPr/>
        </p:nvGrpSpPr>
        <p:grpSpPr bwMode="auto">
          <a:xfrm>
            <a:off x="1381125" y="3538538"/>
            <a:ext cx="1474788" cy="1463675"/>
            <a:chOff x="262" y="1078"/>
            <a:chExt cx="929" cy="922"/>
          </a:xfrm>
        </p:grpSpPr>
        <p:sp>
          <p:nvSpPr>
            <p:cNvPr id="642" name="Rectangle 615">
              <a:extLst>
                <a:ext uri="{FF2B5EF4-FFF2-40B4-BE49-F238E27FC236}">
                  <a16:creationId xmlns:a16="http://schemas.microsoft.com/office/drawing/2014/main" id="{E0555667-3EB5-81AE-FB14-8B27C8B90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3" name="Rectangle 616">
              <a:extLst>
                <a:ext uri="{FF2B5EF4-FFF2-40B4-BE49-F238E27FC236}">
                  <a16:creationId xmlns:a16="http://schemas.microsoft.com/office/drawing/2014/main" id="{00B369BA-61C4-5E57-A39D-0015C3DF6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4" name="Rectangle 617">
              <a:extLst>
                <a:ext uri="{FF2B5EF4-FFF2-40B4-BE49-F238E27FC236}">
                  <a16:creationId xmlns:a16="http://schemas.microsoft.com/office/drawing/2014/main" id="{01FA708E-0C41-E0B5-64D2-41669D144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5" name="Rectangle 618">
              <a:extLst>
                <a:ext uri="{FF2B5EF4-FFF2-40B4-BE49-F238E27FC236}">
                  <a16:creationId xmlns:a16="http://schemas.microsoft.com/office/drawing/2014/main" id="{150C63E9-B3AF-4B3D-51B8-786707961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6" name="Rectangle 619">
              <a:extLst>
                <a:ext uri="{FF2B5EF4-FFF2-40B4-BE49-F238E27FC236}">
                  <a16:creationId xmlns:a16="http://schemas.microsoft.com/office/drawing/2014/main" id="{201D6DC0-72B3-49DA-FD98-E3D49A0D1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7" name="Rectangle 620">
              <a:extLst>
                <a:ext uri="{FF2B5EF4-FFF2-40B4-BE49-F238E27FC236}">
                  <a16:creationId xmlns:a16="http://schemas.microsoft.com/office/drawing/2014/main" id="{04953BB9-336A-0B90-5F5D-A93DF0B47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8" name="Rectangle 621">
              <a:extLst>
                <a:ext uri="{FF2B5EF4-FFF2-40B4-BE49-F238E27FC236}">
                  <a16:creationId xmlns:a16="http://schemas.microsoft.com/office/drawing/2014/main" id="{ADCB26A2-8D52-4770-7256-DD2B2FFFF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49" name="Rectangle 622">
              <a:extLst>
                <a:ext uri="{FF2B5EF4-FFF2-40B4-BE49-F238E27FC236}">
                  <a16:creationId xmlns:a16="http://schemas.microsoft.com/office/drawing/2014/main" id="{FA720D02-C33B-10DB-082C-5CF03BCE8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0" name="Rectangle 623">
              <a:extLst>
                <a:ext uri="{FF2B5EF4-FFF2-40B4-BE49-F238E27FC236}">
                  <a16:creationId xmlns:a16="http://schemas.microsoft.com/office/drawing/2014/main" id="{ACCC5335-EC06-4A39-D9C6-8AA67A133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651" name="Group 624">
            <a:extLst>
              <a:ext uri="{FF2B5EF4-FFF2-40B4-BE49-F238E27FC236}">
                <a16:creationId xmlns:a16="http://schemas.microsoft.com/office/drawing/2014/main" id="{0A01CAB2-5EB2-0959-D45B-06C3053F1E28}"/>
              </a:ext>
            </a:extLst>
          </p:cNvPr>
          <p:cNvGrpSpPr>
            <a:grpSpLocks/>
          </p:cNvGrpSpPr>
          <p:nvPr/>
        </p:nvGrpSpPr>
        <p:grpSpPr bwMode="auto">
          <a:xfrm>
            <a:off x="-98425" y="4011613"/>
            <a:ext cx="1474788" cy="1463675"/>
            <a:chOff x="262" y="1078"/>
            <a:chExt cx="929" cy="922"/>
          </a:xfrm>
        </p:grpSpPr>
        <p:sp>
          <p:nvSpPr>
            <p:cNvPr id="652" name="Rectangle 625">
              <a:extLst>
                <a:ext uri="{FF2B5EF4-FFF2-40B4-BE49-F238E27FC236}">
                  <a16:creationId xmlns:a16="http://schemas.microsoft.com/office/drawing/2014/main" id="{8ABBCF7F-A41F-59C7-812A-2770F628C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3" name="Rectangle 626">
              <a:extLst>
                <a:ext uri="{FF2B5EF4-FFF2-40B4-BE49-F238E27FC236}">
                  <a16:creationId xmlns:a16="http://schemas.microsoft.com/office/drawing/2014/main" id="{7DC7010A-AFC1-C8E8-467D-13C23C265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4" name="Rectangle 627">
              <a:extLst>
                <a:ext uri="{FF2B5EF4-FFF2-40B4-BE49-F238E27FC236}">
                  <a16:creationId xmlns:a16="http://schemas.microsoft.com/office/drawing/2014/main" id="{10C46A18-D0D9-8F2B-B4C1-7C074DDEF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" name="Rectangle 628">
              <a:extLst>
                <a:ext uri="{FF2B5EF4-FFF2-40B4-BE49-F238E27FC236}">
                  <a16:creationId xmlns:a16="http://schemas.microsoft.com/office/drawing/2014/main" id="{DA8F540B-6F8A-99B8-3377-62190EC19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6" name="Rectangle 629">
              <a:extLst>
                <a:ext uri="{FF2B5EF4-FFF2-40B4-BE49-F238E27FC236}">
                  <a16:creationId xmlns:a16="http://schemas.microsoft.com/office/drawing/2014/main" id="{12F3E2C2-3979-DB62-C3D8-83A0E699B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7" name="Rectangle 630">
              <a:extLst>
                <a:ext uri="{FF2B5EF4-FFF2-40B4-BE49-F238E27FC236}">
                  <a16:creationId xmlns:a16="http://schemas.microsoft.com/office/drawing/2014/main" id="{EB192A09-B601-760E-47D5-0248D2270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8" name="Rectangle 631">
              <a:extLst>
                <a:ext uri="{FF2B5EF4-FFF2-40B4-BE49-F238E27FC236}">
                  <a16:creationId xmlns:a16="http://schemas.microsoft.com/office/drawing/2014/main" id="{0F295F1C-C9B1-9549-9BF0-E3D620439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9" name="Rectangle 632">
              <a:extLst>
                <a:ext uri="{FF2B5EF4-FFF2-40B4-BE49-F238E27FC236}">
                  <a16:creationId xmlns:a16="http://schemas.microsoft.com/office/drawing/2014/main" id="{A85FC871-368C-5EC1-3524-3B42300B1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0" name="Rectangle 633">
              <a:extLst>
                <a:ext uri="{FF2B5EF4-FFF2-40B4-BE49-F238E27FC236}">
                  <a16:creationId xmlns:a16="http://schemas.microsoft.com/office/drawing/2014/main" id="{302D44F0-77DC-C67C-8A04-12F8A995D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661" name="Group 634">
            <a:extLst>
              <a:ext uri="{FF2B5EF4-FFF2-40B4-BE49-F238E27FC236}">
                <a16:creationId xmlns:a16="http://schemas.microsoft.com/office/drawing/2014/main" id="{1BEDD984-7887-7CBF-9FF4-FFE03104597A}"/>
              </a:ext>
            </a:extLst>
          </p:cNvPr>
          <p:cNvGrpSpPr>
            <a:grpSpLocks/>
          </p:cNvGrpSpPr>
          <p:nvPr/>
        </p:nvGrpSpPr>
        <p:grpSpPr bwMode="auto">
          <a:xfrm>
            <a:off x="388938" y="4011613"/>
            <a:ext cx="1474787" cy="1463675"/>
            <a:chOff x="262" y="1078"/>
            <a:chExt cx="929" cy="922"/>
          </a:xfrm>
        </p:grpSpPr>
        <p:sp>
          <p:nvSpPr>
            <p:cNvPr id="662" name="Rectangle 635">
              <a:extLst>
                <a:ext uri="{FF2B5EF4-FFF2-40B4-BE49-F238E27FC236}">
                  <a16:creationId xmlns:a16="http://schemas.microsoft.com/office/drawing/2014/main" id="{EBDC0DBA-EA98-AE5A-C681-4C3478B28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3" name="Rectangle 636">
              <a:extLst>
                <a:ext uri="{FF2B5EF4-FFF2-40B4-BE49-F238E27FC236}">
                  <a16:creationId xmlns:a16="http://schemas.microsoft.com/office/drawing/2014/main" id="{4F0D105B-46C0-AEC3-DE8F-44EFC7EF0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4" name="Rectangle 637">
              <a:extLst>
                <a:ext uri="{FF2B5EF4-FFF2-40B4-BE49-F238E27FC236}">
                  <a16:creationId xmlns:a16="http://schemas.microsoft.com/office/drawing/2014/main" id="{1F6DDC6D-8937-AA98-DD39-5FF7AE9E8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5" name="Rectangle 638">
              <a:extLst>
                <a:ext uri="{FF2B5EF4-FFF2-40B4-BE49-F238E27FC236}">
                  <a16:creationId xmlns:a16="http://schemas.microsoft.com/office/drawing/2014/main" id="{D4F76E75-7BDE-D35F-C26B-6E6DCF395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6" name="Rectangle 639">
              <a:extLst>
                <a:ext uri="{FF2B5EF4-FFF2-40B4-BE49-F238E27FC236}">
                  <a16:creationId xmlns:a16="http://schemas.microsoft.com/office/drawing/2014/main" id="{92CD1ED4-F2FD-7478-625F-E1D0E5783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7" name="Rectangle 640">
              <a:extLst>
                <a:ext uri="{FF2B5EF4-FFF2-40B4-BE49-F238E27FC236}">
                  <a16:creationId xmlns:a16="http://schemas.microsoft.com/office/drawing/2014/main" id="{C2E3A5BF-7684-56BE-6B67-209CC4F15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8" name="Rectangle 641">
              <a:extLst>
                <a:ext uri="{FF2B5EF4-FFF2-40B4-BE49-F238E27FC236}">
                  <a16:creationId xmlns:a16="http://schemas.microsoft.com/office/drawing/2014/main" id="{37836B40-6DE8-B49C-FA92-FFD069849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69" name="Rectangle 642">
              <a:extLst>
                <a:ext uri="{FF2B5EF4-FFF2-40B4-BE49-F238E27FC236}">
                  <a16:creationId xmlns:a16="http://schemas.microsoft.com/office/drawing/2014/main" id="{B63BB138-B343-7A2B-790A-9B846F7CF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70" name="Rectangle 643">
              <a:extLst>
                <a:ext uri="{FF2B5EF4-FFF2-40B4-BE49-F238E27FC236}">
                  <a16:creationId xmlns:a16="http://schemas.microsoft.com/office/drawing/2014/main" id="{B5757FC1-BBFA-51A0-34E4-B78FE8EE3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671" name="Group 644">
            <a:extLst>
              <a:ext uri="{FF2B5EF4-FFF2-40B4-BE49-F238E27FC236}">
                <a16:creationId xmlns:a16="http://schemas.microsoft.com/office/drawing/2014/main" id="{4D96B432-ED14-00F3-E6B8-ED7C483D4DE9}"/>
              </a:ext>
            </a:extLst>
          </p:cNvPr>
          <p:cNvGrpSpPr>
            <a:grpSpLocks/>
          </p:cNvGrpSpPr>
          <p:nvPr/>
        </p:nvGrpSpPr>
        <p:grpSpPr bwMode="auto">
          <a:xfrm>
            <a:off x="885825" y="4011613"/>
            <a:ext cx="1474788" cy="1463675"/>
            <a:chOff x="262" y="1078"/>
            <a:chExt cx="929" cy="922"/>
          </a:xfrm>
        </p:grpSpPr>
        <p:sp>
          <p:nvSpPr>
            <p:cNvPr id="672" name="Rectangle 645">
              <a:extLst>
                <a:ext uri="{FF2B5EF4-FFF2-40B4-BE49-F238E27FC236}">
                  <a16:creationId xmlns:a16="http://schemas.microsoft.com/office/drawing/2014/main" id="{C33BC6CB-16F2-40E9-DF9C-EFFACBDD0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73" name="Rectangle 646">
              <a:extLst>
                <a:ext uri="{FF2B5EF4-FFF2-40B4-BE49-F238E27FC236}">
                  <a16:creationId xmlns:a16="http://schemas.microsoft.com/office/drawing/2014/main" id="{838EC2A9-66FF-B405-E386-B9C6F6FA2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74" name="Rectangle 647">
              <a:extLst>
                <a:ext uri="{FF2B5EF4-FFF2-40B4-BE49-F238E27FC236}">
                  <a16:creationId xmlns:a16="http://schemas.microsoft.com/office/drawing/2014/main" id="{9C597DF4-B258-01BB-1F92-E7FCA1972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75" name="Rectangle 648">
              <a:extLst>
                <a:ext uri="{FF2B5EF4-FFF2-40B4-BE49-F238E27FC236}">
                  <a16:creationId xmlns:a16="http://schemas.microsoft.com/office/drawing/2014/main" id="{4662198E-943C-5CE1-8131-EE8A40376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76" name="Rectangle 649">
              <a:extLst>
                <a:ext uri="{FF2B5EF4-FFF2-40B4-BE49-F238E27FC236}">
                  <a16:creationId xmlns:a16="http://schemas.microsoft.com/office/drawing/2014/main" id="{78C38E00-1E93-C7EC-DC3B-73AB8A5541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77" name="Rectangle 650">
              <a:extLst>
                <a:ext uri="{FF2B5EF4-FFF2-40B4-BE49-F238E27FC236}">
                  <a16:creationId xmlns:a16="http://schemas.microsoft.com/office/drawing/2014/main" id="{DFA2CE42-754B-224C-8244-BC4CCCE16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78" name="Rectangle 651">
              <a:extLst>
                <a:ext uri="{FF2B5EF4-FFF2-40B4-BE49-F238E27FC236}">
                  <a16:creationId xmlns:a16="http://schemas.microsoft.com/office/drawing/2014/main" id="{008D0239-685C-360B-4CDA-38EA794D9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79" name="Rectangle 652">
              <a:extLst>
                <a:ext uri="{FF2B5EF4-FFF2-40B4-BE49-F238E27FC236}">
                  <a16:creationId xmlns:a16="http://schemas.microsoft.com/office/drawing/2014/main" id="{AA50A549-9DC9-E033-C8BD-E552BDDD2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0" name="Rectangle 653">
              <a:extLst>
                <a:ext uri="{FF2B5EF4-FFF2-40B4-BE49-F238E27FC236}">
                  <a16:creationId xmlns:a16="http://schemas.microsoft.com/office/drawing/2014/main" id="{E4A9519A-95C4-46BF-3720-52A057E38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681" name="Group 654">
            <a:extLst>
              <a:ext uri="{FF2B5EF4-FFF2-40B4-BE49-F238E27FC236}">
                <a16:creationId xmlns:a16="http://schemas.microsoft.com/office/drawing/2014/main" id="{7B1E0DF6-0AA8-8142-58BA-C91AB55AADA3}"/>
              </a:ext>
            </a:extLst>
          </p:cNvPr>
          <p:cNvGrpSpPr>
            <a:grpSpLocks/>
          </p:cNvGrpSpPr>
          <p:nvPr/>
        </p:nvGrpSpPr>
        <p:grpSpPr bwMode="auto">
          <a:xfrm>
            <a:off x="1857375" y="4011613"/>
            <a:ext cx="1474788" cy="1463675"/>
            <a:chOff x="262" y="1078"/>
            <a:chExt cx="929" cy="922"/>
          </a:xfrm>
        </p:grpSpPr>
        <p:sp>
          <p:nvSpPr>
            <p:cNvPr id="682" name="Rectangle 655">
              <a:extLst>
                <a:ext uri="{FF2B5EF4-FFF2-40B4-BE49-F238E27FC236}">
                  <a16:creationId xmlns:a16="http://schemas.microsoft.com/office/drawing/2014/main" id="{CFB9AB53-5FA5-3472-6EE4-04CFAE698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3" name="Rectangle 656">
              <a:extLst>
                <a:ext uri="{FF2B5EF4-FFF2-40B4-BE49-F238E27FC236}">
                  <a16:creationId xmlns:a16="http://schemas.microsoft.com/office/drawing/2014/main" id="{6F668C08-CD08-1543-024A-7E79DC29E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4" name="Rectangle 657">
              <a:extLst>
                <a:ext uri="{FF2B5EF4-FFF2-40B4-BE49-F238E27FC236}">
                  <a16:creationId xmlns:a16="http://schemas.microsoft.com/office/drawing/2014/main" id="{EA187B4B-468B-1A24-97E6-19ECB0BEF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5" name="Rectangle 658">
              <a:extLst>
                <a:ext uri="{FF2B5EF4-FFF2-40B4-BE49-F238E27FC236}">
                  <a16:creationId xmlns:a16="http://schemas.microsoft.com/office/drawing/2014/main" id="{0257E5DF-7219-1DAB-ED4B-B9930C059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6" name="Rectangle 659">
              <a:extLst>
                <a:ext uri="{FF2B5EF4-FFF2-40B4-BE49-F238E27FC236}">
                  <a16:creationId xmlns:a16="http://schemas.microsoft.com/office/drawing/2014/main" id="{79915F58-DBA5-90A2-E1B7-BC9CECF7A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7" name="Rectangle 660">
              <a:extLst>
                <a:ext uri="{FF2B5EF4-FFF2-40B4-BE49-F238E27FC236}">
                  <a16:creationId xmlns:a16="http://schemas.microsoft.com/office/drawing/2014/main" id="{0BCBA2EF-3096-100A-7ACF-7C2F19F34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8" name="Rectangle 661">
              <a:extLst>
                <a:ext uri="{FF2B5EF4-FFF2-40B4-BE49-F238E27FC236}">
                  <a16:creationId xmlns:a16="http://schemas.microsoft.com/office/drawing/2014/main" id="{582CD011-B01A-D4B6-F9D3-55374C055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89" name="Rectangle 662">
              <a:extLst>
                <a:ext uri="{FF2B5EF4-FFF2-40B4-BE49-F238E27FC236}">
                  <a16:creationId xmlns:a16="http://schemas.microsoft.com/office/drawing/2014/main" id="{EEFAB8E5-A8AD-CDB8-AE5C-347A204E6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90" name="Rectangle 663">
              <a:extLst>
                <a:ext uri="{FF2B5EF4-FFF2-40B4-BE49-F238E27FC236}">
                  <a16:creationId xmlns:a16="http://schemas.microsoft.com/office/drawing/2014/main" id="{0D65D851-0E11-BA7A-B1DB-3E1586F67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691" name="Group 664">
            <a:extLst>
              <a:ext uri="{FF2B5EF4-FFF2-40B4-BE49-F238E27FC236}">
                <a16:creationId xmlns:a16="http://schemas.microsoft.com/office/drawing/2014/main" id="{96298B9C-5493-9866-8E02-2558FDA66BC5}"/>
              </a:ext>
            </a:extLst>
          </p:cNvPr>
          <p:cNvGrpSpPr>
            <a:grpSpLocks/>
          </p:cNvGrpSpPr>
          <p:nvPr/>
        </p:nvGrpSpPr>
        <p:grpSpPr bwMode="auto">
          <a:xfrm>
            <a:off x="2349500" y="4011613"/>
            <a:ext cx="1474788" cy="1463675"/>
            <a:chOff x="262" y="1078"/>
            <a:chExt cx="929" cy="922"/>
          </a:xfrm>
        </p:grpSpPr>
        <p:sp>
          <p:nvSpPr>
            <p:cNvPr id="692" name="Rectangle 665">
              <a:extLst>
                <a:ext uri="{FF2B5EF4-FFF2-40B4-BE49-F238E27FC236}">
                  <a16:creationId xmlns:a16="http://schemas.microsoft.com/office/drawing/2014/main" id="{56820509-FC52-FC72-6021-B2DFB2BB6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93" name="Rectangle 666">
              <a:extLst>
                <a:ext uri="{FF2B5EF4-FFF2-40B4-BE49-F238E27FC236}">
                  <a16:creationId xmlns:a16="http://schemas.microsoft.com/office/drawing/2014/main" id="{6AF61D06-2DA8-14CF-5197-2C90722B5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94" name="Rectangle 667">
              <a:extLst>
                <a:ext uri="{FF2B5EF4-FFF2-40B4-BE49-F238E27FC236}">
                  <a16:creationId xmlns:a16="http://schemas.microsoft.com/office/drawing/2014/main" id="{3C3339B0-72D9-DEA6-94DD-154939130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95" name="Rectangle 668">
              <a:extLst>
                <a:ext uri="{FF2B5EF4-FFF2-40B4-BE49-F238E27FC236}">
                  <a16:creationId xmlns:a16="http://schemas.microsoft.com/office/drawing/2014/main" id="{AC9EE555-2C8A-034B-56B0-6052FAD0F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96" name="Rectangle 669">
              <a:extLst>
                <a:ext uri="{FF2B5EF4-FFF2-40B4-BE49-F238E27FC236}">
                  <a16:creationId xmlns:a16="http://schemas.microsoft.com/office/drawing/2014/main" id="{29C85611-BA47-8F92-29A3-2D5FC2BCF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97" name="Rectangle 670">
              <a:extLst>
                <a:ext uri="{FF2B5EF4-FFF2-40B4-BE49-F238E27FC236}">
                  <a16:creationId xmlns:a16="http://schemas.microsoft.com/office/drawing/2014/main" id="{E585F632-451F-779B-719D-CD5A1421A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98" name="Rectangle 671">
              <a:extLst>
                <a:ext uri="{FF2B5EF4-FFF2-40B4-BE49-F238E27FC236}">
                  <a16:creationId xmlns:a16="http://schemas.microsoft.com/office/drawing/2014/main" id="{AF5007C3-3024-BF55-7D6B-60722A4DD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99" name="Rectangle 672">
              <a:extLst>
                <a:ext uri="{FF2B5EF4-FFF2-40B4-BE49-F238E27FC236}">
                  <a16:creationId xmlns:a16="http://schemas.microsoft.com/office/drawing/2014/main" id="{AB347D10-03AE-9ADD-F5AB-DDE342D35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0" name="Rectangle 673">
              <a:extLst>
                <a:ext uri="{FF2B5EF4-FFF2-40B4-BE49-F238E27FC236}">
                  <a16:creationId xmlns:a16="http://schemas.microsoft.com/office/drawing/2014/main" id="{63BAA5B1-F2EC-1DFB-3ED6-9722472E7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01" name="Group 674">
            <a:extLst>
              <a:ext uri="{FF2B5EF4-FFF2-40B4-BE49-F238E27FC236}">
                <a16:creationId xmlns:a16="http://schemas.microsoft.com/office/drawing/2014/main" id="{E6DEC4AE-3179-B023-3169-181E246518F9}"/>
              </a:ext>
            </a:extLst>
          </p:cNvPr>
          <p:cNvGrpSpPr>
            <a:grpSpLocks/>
          </p:cNvGrpSpPr>
          <p:nvPr/>
        </p:nvGrpSpPr>
        <p:grpSpPr bwMode="auto">
          <a:xfrm>
            <a:off x="2827338" y="4011613"/>
            <a:ext cx="1474787" cy="1463675"/>
            <a:chOff x="262" y="1078"/>
            <a:chExt cx="929" cy="922"/>
          </a:xfrm>
        </p:grpSpPr>
        <p:sp>
          <p:nvSpPr>
            <p:cNvPr id="702" name="Rectangle 675">
              <a:extLst>
                <a:ext uri="{FF2B5EF4-FFF2-40B4-BE49-F238E27FC236}">
                  <a16:creationId xmlns:a16="http://schemas.microsoft.com/office/drawing/2014/main" id="{8C53AB53-88FF-F14D-4FBC-9DCAF1064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3" name="Rectangle 676">
              <a:extLst>
                <a:ext uri="{FF2B5EF4-FFF2-40B4-BE49-F238E27FC236}">
                  <a16:creationId xmlns:a16="http://schemas.microsoft.com/office/drawing/2014/main" id="{92BCD975-79F4-B7B5-BA4C-496D92D83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4" name="Rectangle 677">
              <a:extLst>
                <a:ext uri="{FF2B5EF4-FFF2-40B4-BE49-F238E27FC236}">
                  <a16:creationId xmlns:a16="http://schemas.microsoft.com/office/drawing/2014/main" id="{0B90C4B1-46C6-4935-FE44-CACD41AA5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5" name="Rectangle 678">
              <a:extLst>
                <a:ext uri="{FF2B5EF4-FFF2-40B4-BE49-F238E27FC236}">
                  <a16:creationId xmlns:a16="http://schemas.microsoft.com/office/drawing/2014/main" id="{CD5DCB5E-8268-73BB-7EA1-73DC0F3E0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6" name="Rectangle 679">
              <a:extLst>
                <a:ext uri="{FF2B5EF4-FFF2-40B4-BE49-F238E27FC236}">
                  <a16:creationId xmlns:a16="http://schemas.microsoft.com/office/drawing/2014/main" id="{EC1CC92A-7AAE-4959-C4C4-19B3E24A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7" name="Rectangle 680">
              <a:extLst>
                <a:ext uri="{FF2B5EF4-FFF2-40B4-BE49-F238E27FC236}">
                  <a16:creationId xmlns:a16="http://schemas.microsoft.com/office/drawing/2014/main" id="{DC4187CF-0E1C-0426-A82E-CC98F96AF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8" name="Rectangle 681">
              <a:extLst>
                <a:ext uri="{FF2B5EF4-FFF2-40B4-BE49-F238E27FC236}">
                  <a16:creationId xmlns:a16="http://schemas.microsoft.com/office/drawing/2014/main" id="{B2797196-BFCE-25C8-CB7B-E828B9093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09" name="Rectangle 682">
              <a:extLst>
                <a:ext uri="{FF2B5EF4-FFF2-40B4-BE49-F238E27FC236}">
                  <a16:creationId xmlns:a16="http://schemas.microsoft.com/office/drawing/2014/main" id="{010272CE-91AE-B6F2-9487-59B7648D1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0" name="Rectangle 683">
              <a:extLst>
                <a:ext uri="{FF2B5EF4-FFF2-40B4-BE49-F238E27FC236}">
                  <a16:creationId xmlns:a16="http://schemas.microsoft.com/office/drawing/2014/main" id="{DE089365-0E74-2109-9032-D2E6B70E5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11" name="Group 684">
            <a:extLst>
              <a:ext uri="{FF2B5EF4-FFF2-40B4-BE49-F238E27FC236}">
                <a16:creationId xmlns:a16="http://schemas.microsoft.com/office/drawing/2014/main" id="{2E3C4045-3363-6F59-F2EB-20CCCA80AF8C}"/>
              </a:ext>
            </a:extLst>
          </p:cNvPr>
          <p:cNvGrpSpPr>
            <a:grpSpLocks/>
          </p:cNvGrpSpPr>
          <p:nvPr/>
        </p:nvGrpSpPr>
        <p:grpSpPr bwMode="auto">
          <a:xfrm>
            <a:off x="3319463" y="4011613"/>
            <a:ext cx="1474787" cy="1463675"/>
            <a:chOff x="262" y="1078"/>
            <a:chExt cx="929" cy="922"/>
          </a:xfrm>
        </p:grpSpPr>
        <p:sp>
          <p:nvSpPr>
            <p:cNvPr id="712" name="Rectangle 685">
              <a:extLst>
                <a:ext uri="{FF2B5EF4-FFF2-40B4-BE49-F238E27FC236}">
                  <a16:creationId xmlns:a16="http://schemas.microsoft.com/office/drawing/2014/main" id="{09ADA92D-A893-39D5-8804-41C533010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3" name="Rectangle 686">
              <a:extLst>
                <a:ext uri="{FF2B5EF4-FFF2-40B4-BE49-F238E27FC236}">
                  <a16:creationId xmlns:a16="http://schemas.microsoft.com/office/drawing/2014/main" id="{D19B94F6-7776-CC93-8127-F8DD2758F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4" name="Rectangle 687">
              <a:extLst>
                <a:ext uri="{FF2B5EF4-FFF2-40B4-BE49-F238E27FC236}">
                  <a16:creationId xmlns:a16="http://schemas.microsoft.com/office/drawing/2014/main" id="{32BF1E5F-19E0-1C54-BCD7-56A332FF6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5" name="Rectangle 688">
              <a:extLst>
                <a:ext uri="{FF2B5EF4-FFF2-40B4-BE49-F238E27FC236}">
                  <a16:creationId xmlns:a16="http://schemas.microsoft.com/office/drawing/2014/main" id="{D255D893-A966-FDB5-8813-14B8B77D4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6" name="Rectangle 689">
              <a:extLst>
                <a:ext uri="{FF2B5EF4-FFF2-40B4-BE49-F238E27FC236}">
                  <a16:creationId xmlns:a16="http://schemas.microsoft.com/office/drawing/2014/main" id="{32A51842-31AE-6A42-5088-81CB80A54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7" name="Rectangle 690">
              <a:extLst>
                <a:ext uri="{FF2B5EF4-FFF2-40B4-BE49-F238E27FC236}">
                  <a16:creationId xmlns:a16="http://schemas.microsoft.com/office/drawing/2014/main" id="{94760704-FCF9-0E5D-E42C-403CF5126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8" name="Rectangle 691">
              <a:extLst>
                <a:ext uri="{FF2B5EF4-FFF2-40B4-BE49-F238E27FC236}">
                  <a16:creationId xmlns:a16="http://schemas.microsoft.com/office/drawing/2014/main" id="{F9CD77A5-EC55-F571-51EC-53C9771EB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19" name="Rectangle 692">
              <a:extLst>
                <a:ext uri="{FF2B5EF4-FFF2-40B4-BE49-F238E27FC236}">
                  <a16:creationId xmlns:a16="http://schemas.microsoft.com/office/drawing/2014/main" id="{AFCCC165-2E80-D58C-B6A4-134ACD995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0" name="Rectangle 693">
              <a:extLst>
                <a:ext uri="{FF2B5EF4-FFF2-40B4-BE49-F238E27FC236}">
                  <a16:creationId xmlns:a16="http://schemas.microsoft.com/office/drawing/2014/main" id="{0CF3405D-3590-A2F7-5A6A-5E8476E32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21" name="Group 694">
            <a:extLst>
              <a:ext uri="{FF2B5EF4-FFF2-40B4-BE49-F238E27FC236}">
                <a16:creationId xmlns:a16="http://schemas.microsoft.com/office/drawing/2014/main" id="{952E7754-E63F-0FA6-B641-FD529416D350}"/>
              </a:ext>
            </a:extLst>
          </p:cNvPr>
          <p:cNvGrpSpPr>
            <a:grpSpLocks/>
          </p:cNvGrpSpPr>
          <p:nvPr/>
        </p:nvGrpSpPr>
        <p:grpSpPr bwMode="auto">
          <a:xfrm>
            <a:off x="1382713" y="4011613"/>
            <a:ext cx="1474787" cy="1463675"/>
            <a:chOff x="262" y="1078"/>
            <a:chExt cx="929" cy="922"/>
          </a:xfrm>
        </p:grpSpPr>
        <p:sp>
          <p:nvSpPr>
            <p:cNvPr id="722" name="Rectangle 695">
              <a:extLst>
                <a:ext uri="{FF2B5EF4-FFF2-40B4-BE49-F238E27FC236}">
                  <a16:creationId xmlns:a16="http://schemas.microsoft.com/office/drawing/2014/main" id="{BF9FDC7C-89C3-2FD1-E976-58032DE9A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3" name="Rectangle 696">
              <a:extLst>
                <a:ext uri="{FF2B5EF4-FFF2-40B4-BE49-F238E27FC236}">
                  <a16:creationId xmlns:a16="http://schemas.microsoft.com/office/drawing/2014/main" id="{8095A9AF-1E13-763A-8B71-3552F7E33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4" name="Rectangle 697">
              <a:extLst>
                <a:ext uri="{FF2B5EF4-FFF2-40B4-BE49-F238E27FC236}">
                  <a16:creationId xmlns:a16="http://schemas.microsoft.com/office/drawing/2014/main" id="{6AE9D1D0-4BD2-E65E-4D33-81294E4DE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5" name="Rectangle 698">
              <a:extLst>
                <a:ext uri="{FF2B5EF4-FFF2-40B4-BE49-F238E27FC236}">
                  <a16:creationId xmlns:a16="http://schemas.microsoft.com/office/drawing/2014/main" id="{FF1CE53D-921D-593A-9D75-A3D53BE5A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6" name="Rectangle 699">
              <a:extLst>
                <a:ext uri="{FF2B5EF4-FFF2-40B4-BE49-F238E27FC236}">
                  <a16:creationId xmlns:a16="http://schemas.microsoft.com/office/drawing/2014/main" id="{0CE57FB2-AFB9-F966-82D0-374049704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7" name="Rectangle 700">
              <a:extLst>
                <a:ext uri="{FF2B5EF4-FFF2-40B4-BE49-F238E27FC236}">
                  <a16:creationId xmlns:a16="http://schemas.microsoft.com/office/drawing/2014/main" id="{4128474B-8FD7-56E9-90B2-415369EEF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8" name="Rectangle 701">
              <a:extLst>
                <a:ext uri="{FF2B5EF4-FFF2-40B4-BE49-F238E27FC236}">
                  <a16:creationId xmlns:a16="http://schemas.microsoft.com/office/drawing/2014/main" id="{2584D237-019C-0F4F-D183-6C971E69A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29" name="Rectangle 702">
              <a:extLst>
                <a:ext uri="{FF2B5EF4-FFF2-40B4-BE49-F238E27FC236}">
                  <a16:creationId xmlns:a16="http://schemas.microsoft.com/office/drawing/2014/main" id="{7D1D419B-ABEC-2518-8D9D-E21E8D25B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0" name="Rectangle 703">
              <a:extLst>
                <a:ext uri="{FF2B5EF4-FFF2-40B4-BE49-F238E27FC236}">
                  <a16:creationId xmlns:a16="http://schemas.microsoft.com/office/drawing/2014/main" id="{D8A1ECBE-10F7-D854-A55E-DBDF232CEC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31" name="Group 704">
            <a:extLst>
              <a:ext uri="{FF2B5EF4-FFF2-40B4-BE49-F238E27FC236}">
                <a16:creationId xmlns:a16="http://schemas.microsoft.com/office/drawing/2014/main" id="{3F95F425-B688-F1C1-04CB-33EF1DD240E4}"/>
              </a:ext>
            </a:extLst>
          </p:cNvPr>
          <p:cNvGrpSpPr>
            <a:grpSpLocks/>
          </p:cNvGrpSpPr>
          <p:nvPr/>
        </p:nvGrpSpPr>
        <p:grpSpPr bwMode="auto">
          <a:xfrm>
            <a:off x="-100013" y="4508500"/>
            <a:ext cx="1474788" cy="1463675"/>
            <a:chOff x="262" y="1078"/>
            <a:chExt cx="929" cy="922"/>
          </a:xfrm>
        </p:grpSpPr>
        <p:sp>
          <p:nvSpPr>
            <p:cNvPr id="732" name="Rectangle 705">
              <a:extLst>
                <a:ext uri="{FF2B5EF4-FFF2-40B4-BE49-F238E27FC236}">
                  <a16:creationId xmlns:a16="http://schemas.microsoft.com/office/drawing/2014/main" id="{F0986712-D70E-E6DC-5FA8-BE5312BC5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3" name="Rectangle 706">
              <a:extLst>
                <a:ext uri="{FF2B5EF4-FFF2-40B4-BE49-F238E27FC236}">
                  <a16:creationId xmlns:a16="http://schemas.microsoft.com/office/drawing/2014/main" id="{1C1C24C6-F6BC-1E35-8AAD-0678C7075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4" name="Rectangle 707">
              <a:extLst>
                <a:ext uri="{FF2B5EF4-FFF2-40B4-BE49-F238E27FC236}">
                  <a16:creationId xmlns:a16="http://schemas.microsoft.com/office/drawing/2014/main" id="{8ABFE887-4DB3-5F6C-B014-E02B744EC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5" name="Rectangle 708">
              <a:extLst>
                <a:ext uri="{FF2B5EF4-FFF2-40B4-BE49-F238E27FC236}">
                  <a16:creationId xmlns:a16="http://schemas.microsoft.com/office/drawing/2014/main" id="{842D35E6-8647-B61E-8D28-AC4F61693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6" name="Rectangle 709">
              <a:extLst>
                <a:ext uri="{FF2B5EF4-FFF2-40B4-BE49-F238E27FC236}">
                  <a16:creationId xmlns:a16="http://schemas.microsoft.com/office/drawing/2014/main" id="{3CDF9295-49AF-E780-D619-6F7A9BA23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7" name="Rectangle 710">
              <a:extLst>
                <a:ext uri="{FF2B5EF4-FFF2-40B4-BE49-F238E27FC236}">
                  <a16:creationId xmlns:a16="http://schemas.microsoft.com/office/drawing/2014/main" id="{51E43FCF-8C4C-81B7-4735-B5705CE11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8" name="Rectangle 711">
              <a:extLst>
                <a:ext uri="{FF2B5EF4-FFF2-40B4-BE49-F238E27FC236}">
                  <a16:creationId xmlns:a16="http://schemas.microsoft.com/office/drawing/2014/main" id="{39780773-9178-DA02-0571-1C49BDC18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39" name="Rectangle 712">
              <a:extLst>
                <a:ext uri="{FF2B5EF4-FFF2-40B4-BE49-F238E27FC236}">
                  <a16:creationId xmlns:a16="http://schemas.microsoft.com/office/drawing/2014/main" id="{D8DD7677-6972-ABFF-CE28-43F1EA705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0" name="Rectangle 713">
              <a:extLst>
                <a:ext uri="{FF2B5EF4-FFF2-40B4-BE49-F238E27FC236}">
                  <a16:creationId xmlns:a16="http://schemas.microsoft.com/office/drawing/2014/main" id="{350267AC-CE4E-E727-1F1F-22C505B5F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41" name="Group 714">
            <a:extLst>
              <a:ext uri="{FF2B5EF4-FFF2-40B4-BE49-F238E27FC236}">
                <a16:creationId xmlns:a16="http://schemas.microsoft.com/office/drawing/2014/main" id="{DC3F7EBE-3229-E20F-623E-1C16517C5E59}"/>
              </a:ext>
            </a:extLst>
          </p:cNvPr>
          <p:cNvGrpSpPr>
            <a:grpSpLocks/>
          </p:cNvGrpSpPr>
          <p:nvPr/>
        </p:nvGrpSpPr>
        <p:grpSpPr bwMode="auto">
          <a:xfrm>
            <a:off x="387350" y="4508500"/>
            <a:ext cx="1474788" cy="1463675"/>
            <a:chOff x="262" y="1078"/>
            <a:chExt cx="929" cy="922"/>
          </a:xfrm>
        </p:grpSpPr>
        <p:sp>
          <p:nvSpPr>
            <p:cNvPr id="742" name="Rectangle 715">
              <a:extLst>
                <a:ext uri="{FF2B5EF4-FFF2-40B4-BE49-F238E27FC236}">
                  <a16:creationId xmlns:a16="http://schemas.microsoft.com/office/drawing/2014/main" id="{02FBE67A-4E20-BD1D-9B73-4F422343E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3" name="Rectangle 716">
              <a:extLst>
                <a:ext uri="{FF2B5EF4-FFF2-40B4-BE49-F238E27FC236}">
                  <a16:creationId xmlns:a16="http://schemas.microsoft.com/office/drawing/2014/main" id="{F50C3DEB-7E73-19FA-D8A2-3D9BE700D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4" name="Rectangle 717">
              <a:extLst>
                <a:ext uri="{FF2B5EF4-FFF2-40B4-BE49-F238E27FC236}">
                  <a16:creationId xmlns:a16="http://schemas.microsoft.com/office/drawing/2014/main" id="{159A5D56-5655-E686-F6A2-8C020199D5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5" name="Rectangle 718">
              <a:extLst>
                <a:ext uri="{FF2B5EF4-FFF2-40B4-BE49-F238E27FC236}">
                  <a16:creationId xmlns:a16="http://schemas.microsoft.com/office/drawing/2014/main" id="{37D10A35-E7D9-9435-DADA-3C818A12A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6" name="Rectangle 719">
              <a:extLst>
                <a:ext uri="{FF2B5EF4-FFF2-40B4-BE49-F238E27FC236}">
                  <a16:creationId xmlns:a16="http://schemas.microsoft.com/office/drawing/2014/main" id="{B3A3ADA4-31FE-FB3B-F815-530C80E65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7" name="Rectangle 720">
              <a:extLst>
                <a:ext uri="{FF2B5EF4-FFF2-40B4-BE49-F238E27FC236}">
                  <a16:creationId xmlns:a16="http://schemas.microsoft.com/office/drawing/2014/main" id="{7C17F0E5-434D-910E-3609-596DC0421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8" name="Rectangle 721">
              <a:extLst>
                <a:ext uri="{FF2B5EF4-FFF2-40B4-BE49-F238E27FC236}">
                  <a16:creationId xmlns:a16="http://schemas.microsoft.com/office/drawing/2014/main" id="{26D60173-163C-A654-9E9A-86F8CEDAC3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49" name="Rectangle 722">
              <a:extLst>
                <a:ext uri="{FF2B5EF4-FFF2-40B4-BE49-F238E27FC236}">
                  <a16:creationId xmlns:a16="http://schemas.microsoft.com/office/drawing/2014/main" id="{66B64C9C-F55C-58DA-FDE6-272981206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50" name="Rectangle 723">
              <a:extLst>
                <a:ext uri="{FF2B5EF4-FFF2-40B4-BE49-F238E27FC236}">
                  <a16:creationId xmlns:a16="http://schemas.microsoft.com/office/drawing/2014/main" id="{293841B0-8176-04D2-AC80-1C5E8F250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51" name="Group 724">
            <a:extLst>
              <a:ext uri="{FF2B5EF4-FFF2-40B4-BE49-F238E27FC236}">
                <a16:creationId xmlns:a16="http://schemas.microsoft.com/office/drawing/2014/main" id="{7699F590-BA72-B9AE-8426-7B322209CADC}"/>
              </a:ext>
            </a:extLst>
          </p:cNvPr>
          <p:cNvGrpSpPr>
            <a:grpSpLocks/>
          </p:cNvGrpSpPr>
          <p:nvPr/>
        </p:nvGrpSpPr>
        <p:grpSpPr bwMode="auto">
          <a:xfrm>
            <a:off x="884238" y="4508500"/>
            <a:ext cx="1474787" cy="1463675"/>
            <a:chOff x="262" y="1078"/>
            <a:chExt cx="929" cy="922"/>
          </a:xfrm>
        </p:grpSpPr>
        <p:sp>
          <p:nvSpPr>
            <p:cNvPr id="752" name="Rectangle 725">
              <a:extLst>
                <a:ext uri="{FF2B5EF4-FFF2-40B4-BE49-F238E27FC236}">
                  <a16:creationId xmlns:a16="http://schemas.microsoft.com/office/drawing/2014/main" id="{2A32BDD0-C785-B63B-0A23-E76ABB152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53" name="Rectangle 726">
              <a:extLst>
                <a:ext uri="{FF2B5EF4-FFF2-40B4-BE49-F238E27FC236}">
                  <a16:creationId xmlns:a16="http://schemas.microsoft.com/office/drawing/2014/main" id="{2C29C61E-BBEC-5CAF-D3D3-33A75BA23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54" name="Rectangle 727">
              <a:extLst>
                <a:ext uri="{FF2B5EF4-FFF2-40B4-BE49-F238E27FC236}">
                  <a16:creationId xmlns:a16="http://schemas.microsoft.com/office/drawing/2014/main" id="{D8F145A3-7A5C-16F7-3249-84D3674604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55" name="Rectangle 728">
              <a:extLst>
                <a:ext uri="{FF2B5EF4-FFF2-40B4-BE49-F238E27FC236}">
                  <a16:creationId xmlns:a16="http://schemas.microsoft.com/office/drawing/2014/main" id="{1F27FF8C-5014-F782-34DB-6668E243D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56" name="Rectangle 729">
              <a:extLst>
                <a:ext uri="{FF2B5EF4-FFF2-40B4-BE49-F238E27FC236}">
                  <a16:creationId xmlns:a16="http://schemas.microsoft.com/office/drawing/2014/main" id="{BE108112-C60C-9F28-6AB5-AB205EDB5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57" name="Rectangle 730">
              <a:extLst>
                <a:ext uri="{FF2B5EF4-FFF2-40B4-BE49-F238E27FC236}">
                  <a16:creationId xmlns:a16="http://schemas.microsoft.com/office/drawing/2014/main" id="{365088EA-6FA3-4575-5135-577E400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58" name="Rectangle 731">
              <a:extLst>
                <a:ext uri="{FF2B5EF4-FFF2-40B4-BE49-F238E27FC236}">
                  <a16:creationId xmlns:a16="http://schemas.microsoft.com/office/drawing/2014/main" id="{D24589A4-C40C-FF73-686B-A533AABE1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59" name="Rectangle 732">
              <a:extLst>
                <a:ext uri="{FF2B5EF4-FFF2-40B4-BE49-F238E27FC236}">
                  <a16:creationId xmlns:a16="http://schemas.microsoft.com/office/drawing/2014/main" id="{AB351994-8F81-6E86-7F5E-4BD544979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0" name="Rectangle 733">
              <a:extLst>
                <a:ext uri="{FF2B5EF4-FFF2-40B4-BE49-F238E27FC236}">
                  <a16:creationId xmlns:a16="http://schemas.microsoft.com/office/drawing/2014/main" id="{EA12DE05-C6B5-77C9-36D5-C3A808EDB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61" name="Group 734">
            <a:extLst>
              <a:ext uri="{FF2B5EF4-FFF2-40B4-BE49-F238E27FC236}">
                <a16:creationId xmlns:a16="http://schemas.microsoft.com/office/drawing/2014/main" id="{5361E758-4B85-2C32-3ABE-1340FDD47485}"/>
              </a:ext>
            </a:extLst>
          </p:cNvPr>
          <p:cNvGrpSpPr>
            <a:grpSpLocks/>
          </p:cNvGrpSpPr>
          <p:nvPr/>
        </p:nvGrpSpPr>
        <p:grpSpPr bwMode="auto">
          <a:xfrm>
            <a:off x="1855788" y="4508500"/>
            <a:ext cx="1474787" cy="1463675"/>
            <a:chOff x="262" y="1078"/>
            <a:chExt cx="929" cy="922"/>
          </a:xfrm>
        </p:grpSpPr>
        <p:sp>
          <p:nvSpPr>
            <p:cNvPr id="762" name="Rectangle 735">
              <a:extLst>
                <a:ext uri="{FF2B5EF4-FFF2-40B4-BE49-F238E27FC236}">
                  <a16:creationId xmlns:a16="http://schemas.microsoft.com/office/drawing/2014/main" id="{5774CFA8-8786-384F-5FB0-26BD254BF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3" name="Rectangle 736">
              <a:extLst>
                <a:ext uri="{FF2B5EF4-FFF2-40B4-BE49-F238E27FC236}">
                  <a16:creationId xmlns:a16="http://schemas.microsoft.com/office/drawing/2014/main" id="{3F006AC1-B53E-8B52-00A5-EFF058214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4" name="Rectangle 737">
              <a:extLst>
                <a:ext uri="{FF2B5EF4-FFF2-40B4-BE49-F238E27FC236}">
                  <a16:creationId xmlns:a16="http://schemas.microsoft.com/office/drawing/2014/main" id="{866E6027-38D9-7C45-D1F5-2FBEAB63C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5" name="Rectangle 738">
              <a:extLst>
                <a:ext uri="{FF2B5EF4-FFF2-40B4-BE49-F238E27FC236}">
                  <a16:creationId xmlns:a16="http://schemas.microsoft.com/office/drawing/2014/main" id="{481C161D-05D0-DD5A-32E4-13922933C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6" name="Rectangle 739">
              <a:extLst>
                <a:ext uri="{FF2B5EF4-FFF2-40B4-BE49-F238E27FC236}">
                  <a16:creationId xmlns:a16="http://schemas.microsoft.com/office/drawing/2014/main" id="{429F0824-A59D-9D93-75D4-E495C1C23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7" name="Rectangle 740">
              <a:extLst>
                <a:ext uri="{FF2B5EF4-FFF2-40B4-BE49-F238E27FC236}">
                  <a16:creationId xmlns:a16="http://schemas.microsoft.com/office/drawing/2014/main" id="{5C3F7332-C8A4-FF0E-A123-EB062F159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8" name="Rectangle 741">
              <a:extLst>
                <a:ext uri="{FF2B5EF4-FFF2-40B4-BE49-F238E27FC236}">
                  <a16:creationId xmlns:a16="http://schemas.microsoft.com/office/drawing/2014/main" id="{1AED8F59-F0FD-BFDF-F1B0-1862128C5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69" name="Rectangle 742">
              <a:extLst>
                <a:ext uri="{FF2B5EF4-FFF2-40B4-BE49-F238E27FC236}">
                  <a16:creationId xmlns:a16="http://schemas.microsoft.com/office/drawing/2014/main" id="{51AE9715-3059-ECFE-62AB-1E9493A67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0" name="Rectangle 743">
              <a:extLst>
                <a:ext uri="{FF2B5EF4-FFF2-40B4-BE49-F238E27FC236}">
                  <a16:creationId xmlns:a16="http://schemas.microsoft.com/office/drawing/2014/main" id="{CD9B5DC9-A568-7CCF-78C1-016313E77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71" name="Group 744">
            <a:extLst>
              <a:ext uri="{FF2B5EF4-FFF2-40B4-BE49-F238E27FC236}">
                <a16:creationId xmlns:a16="http://schemas.microsoft.com/office/drawing/2014/main" id="{2FD614A3-08BA-6FCE-3A7C-88B206F30346}"/>
              </a:ext>
            </a:extLst>
          </p:cNvPr>
          <p:cNvGrpSpPr>
            <a:grpSpLocks/>
          </p:cNvGrpSpPr>
          <p:nvPr/>
        </p:nvGrpSpPr>
        <p:grpSpPr bwMode="auto">
          <a:xfrm>
            <a:off x="2347913" y="4508500"/>
            <a:ext cx="1474787" cy="1463675"/>
            <a:chOff x="262" y="1078"/>
            <a:chExt cx="929" cy="922"/>
          </a:xfrm>
        </p:grpSpPr>
        <p:sp>
          <p:nvSpPr>
            <p:cNvPr id="772" name="Rectangle 745">
              <a:extLst>
                <a:ext uri="{FF2B5EF4-FFF2-40B4-BE49-F238E27FC236}">
                  <a16:creationId xmlns:a16="http://schemas.microsoft.com/office/drawing/2014/main" id="{9E9755E5-3A3A-0CB8-3830-D1E6A1985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3" name="Rectangle 746">
              <a:extLst>
                <a:ext uri="{FF2B5EF4-FFF2-40B4-BE49-F238E27FC236}">
                  <a16:creationId xmlns:a16="http://schemas.microsoft.com/office/drawing/2014/main" id="{C8040DFB-B433-E66A-2881-70E4DBC0C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4" name="Rectangle 747">
              <a:extLst>
                <a:ext uri="{FF2B5EF4-FFF2-40B4-BE49-F238E27FC236}">
                  <a16:creationId xmlns:a16="http://schemas.microsoft.com/office/drawing/2014/main" id="{7167D9F8-7D25-346B-CCD7-1B085D3797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5" name="Rectangle 748">
              <a:extLst>
                <a:ext uri="{FF2B5EF4-FFF2-40B4-BE49-F238E27FC236}">
                  <a16:creationId xmlns:a16="http://schemas.microsoft.com/office/drawing/2014/main" id="{F75F7EFE-ACEA-70A4-B5DC-25218D53A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6" name="Rectangle 749">
              <a:extLst>
                <a:ext uri="{FF2B5EF4-FFF2-40B4-BE49-F238E27FC236}">
                  <a16:creationId xmlns:a16="http://schemas.microsoft.com/office/drawing/2014/main" id="{9D2F7FE9-627D-97E1-16E6-46495CCB9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7" name="Rectangle 750">
              <a:extLst>
                <a:ext uri="{FF2B5EF4-FFF2-40B4-BE49-F238E27FC236}">
                  <a16:creationId xmlns:a16="http://schemas.microsoft.com/office/drawing/2014/main" id="{8EABE2A2-E37A-D307-1518-DD23A6725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8" name="Rectangle 751">
              <a:extLst>
                <a:ext uri="{FF2B5EF4-FFF2-40B4-BE49-F238E27FC236}">
                  <a16:creationId xmlns:a16="http://schemas.microsoft.com/office/drawing/2014/main" id="{A1FC4076-B7C7-5372-2A00-BB7DFF7AA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79" name="Rectangle 752">
              <a:extLst>
                <a:ext uri="{FF2B5EF4-FFF2-40B4-BE49-F238E27FC236}">
                  <a16:creationId xmlns:a16="http://schemas.microsoft.com/office/drawing/2014/main" id="{4AE59692-ACAD-E736-E1E3-7A4A9310F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80" name="Rectangle 753">
              <a:extLst>
                <a:ext uri="{FF2B5EF4-FFF2-40B4-BE49-F238E27FC236}">
                  <a16:creationId xmlns:a16="http://schemas.microsoft.com/office/drawing/2014/main" id="{1E64D824-3EFE-A8B7-B6EC-369F7A56B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81" name="Group 754">
            <a:extLst>
              <a:ext uri="{FF2B5EF4-FFF2-40B4-BE49-F238E27FC236}">
                <a16:creationId xmlns:a16="http://schemas.microsoft.com/office/drawing/2014/main" id="{0DDB9534-5F1E-7BE6-2819-81369A50B3A5}"/>
              </a:ext>
            </a:extLst>
          </p:cNvPr>
          <p:cNvGrpSpPr>
            <a:grpSpLocks/>
          </p:cNvGrpSpPr>
          <p:nvPr/>
        </p:nvGrpSpPr>
        <p:grpSpPr bwMode="auto">
          <a:xfrm>
            <a:off x="2825750" y="4508500"/>
            <a:ext cx="1474788" cy="1463675"/>
            <a:chOff x="262" y="1078"/>
            <a:chExt cx="929" cy="922"/>
          </a:xfrm>
        </p:grpSpPr>
        <p:sp>
          <p:nvSpPr>
            <p:cNvPr id="782" name="Rectangle 755">
              <a:extLst>
                <a:ext uri="{FF2B5EF4-FFF2-40B4-BE49-F238E27FC236}">
                  <a16:creationId xmlns:a16="http://schemas.microsoft.com/office/drawing/2014/main" id="{086F83B2-FE65-D372-F062-46C2E0E29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83" name="Rectangle 756">
              <a:extLst>
                <a:ext uri="{FF2B5EF4-FFF2-40B4-BE49-F238E27FC236}">
                  <a16:creationId xmlns:a16="http://schemas.microsoft.com/office/drawing/2014/main" id="{40B3BE9A-8FD4-F527-839D-F14B089DB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84" name="Rectangle 757">
              <a:extLst>
                <a:ext uri="{FF2B5EF4-FFF2-40B4-BE49-F238E27FC236}">
                  <a16:creationId xmlns:a16="http://schemas.microsoft.com/office/drawing/2014/main" id="{8C49CCC7-E50C-D3E6-08ED-F18A893CC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85" name="Rectangle 758">
              <a:extLst>
                <a:ext uri="{FF2B5EF4-FFF2-40B4-BE49-F238E27FC236}">
                  <a16:creationId xmlns:a16="http://schemas.microsoft.com/office/drawing/2014/main" id="{22D7C02B-121C-BA6E-3DE8-E13232107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86" name="Rectangle 759">
              <a:extLst>
                <a:ext uri="{FF2B5EF4-FFF2-40B4-BE49-F238E27FC236}">
                  <a16:creationId xmlns:a16="http://schemas.microsoft.com/office/drawing/2014/main" id="{F8B98DDE-221D-F2EF-B966-657BC7969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87" name="Rectangle 760">
              <a:extLst>
                <a:ext uri="{FF2B5EF4-FFF2-40B4-BE49-F238E27FC236}">
                  <a16:creationId xmlns:a16="http://schemas.microsoft.com/office/drawing/2014/main" id="{2D36187A-5E07-28C8-61B2-D8F172A93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88" name="Rectangle 761">
              <a:extLst>
                <a:ext uri="{FF2B5EF4-FFF2-40B4-BE49-F238E27FC236}">
                  <a16:creationId xmlns:a16="http://schemas.microsoft.com/office/drawing/2014/main" id="{01EE8525-5AED-C6C5-24C6-4E5E836CA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89" name="Rectangle 762">
              <a:extLst>
                <a:ext uri="{FF2B5EF4-FFF2-40B4-BE49-F238E27FC236}">
                  <a16:creationId xmlns:a16="http://schemas.microsoft.com/office/drawing/2014/main" id="{15E57842-662F-AB62-336C-62307AD6B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0" name="Rectangle 763">
              <a:extLst>
                <a:ext uri="{FF2B5EF4-FFF2-40B4-BE49-F238E27FC236}">
                  <a16:creationId xmlns:a16="http://schemas.microsoft.com/office/drawing/2014/main" id="{0900C05B-51B7-F763-0B44-C281B84E3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791" name="Group 764">
            <a:extLst>
              <a:ext uri="{FF2B5EF4-FFF2-40B4-BE49-F238E27FC236}">
                <a16:creationId xmlns:a16="http://schemas.microsoft.com/office/drawing/2014/main" id="{E75AABA2-72F4-BE2E-AF49-1B421F72A9F3}"/>
              </a:ext>
            </a:extLst>
          </p:cNvPr>
          <p:cNvGrpSpPr>
            <a:grpSpLocks/>
          </p:cNvGrpSpPr>
          <p:nvPr/>
        </p:nvGrpSpPr>
        <p:grpSpPr bwMode="auto">
          <a:xfrm>
            <a:off x="3317875" y="4508500"/>
            <a:ext cx="1474788" cy="1463675"/>
            <a:chOff x="262" y="1078"/>
            <a:chExt cx="929" cy="922"/>
          </a:xfrm>
        </p:grpSpPr>
        <p:sp>
          <p:nvSpPr>
            <p:cNvPr id="792" name="Rectangle 765">
              <a:extLst>
                <a:ext uri="{FF2B5EF4-FFF2-40B4-BE49-F238E27FC236}">
                  <a16:creationId xmlns:a16="http://schemas.microsoft.com/office/drawing/2014/main" id="{15FAAB91-8368-0315-E159-686AD7AA5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3" name="Rectangle 766">
              <a:extLst>
                <a:ext uri="{FF2B5EF4-FFF2-40B4-BE49-F238E27FC236}">
                  <a16:creationId xmlns:a16="http://schemas.microsoft.com/office/drawing/2014/main" id="{F814D5AB-9B03-B0B3-5A8B-727EA9148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4" name="Rectangle 767">
              <a:extLst>
                <a:ext uri="{FF2B5EF4-FFF2-40B4-BE49-F238E27FC236}">
                  <a16:creationId xmlns:a16="http://schemas.microsoft.com/office/drawing/2014/main" id="{CF6D70C4-9768-E781-D4BF-205BCE867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5" name="Rectangle 768">
              <a:extLst>
                <a:ext uri="{FF2B5EF4-FFF2-40B4-BE49-F238E27FC236}">
                  <a16:creationId xmlns:a16="http://schemas.microsoft.com/office/drawing/2014/main" id="{208EC999-4732-F039-2BD0-F46991BAF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6" name="Rectangle 769">
              <a:extLst>
                <a:ext uri="{FF2B5EF4-FFF2-40B4-BE49-F238E27FC236}">
                  <a16:creationId xmlns:a16="http://schemas.microsoft.com/office/drawing/2014/main" id="{0F3188C6-540C-466C-3B80-651315638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7" name="Rectangle 770">
              <a:extLst>
                <a:ext uri="{FF2B5EF4-FFF2-40B4-BE49-F238E27FC236}">
                  <a16:creationId xmlns:a16="http://schemas.microsoft.com/office/drawing/2014/main" id="{8ACB7C68-C899-EB3F-C84A-9FDF298AC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8" name="Rectangle 771">
              <a:extLst>
                <a:ext uri="{FF2B5EF4-FFF2-40B4-BE49-F238E27FC236}">
                  <a16:creationId xmlns:a16="http://schemas.microsoft.com/office/drawing/2014/main" id="{43027CFB-3C39-E6AF-A63A-1A72D2673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799" name="Rectangle 772">
              <a:extLst>
                <a:ext uri="{FF2B5EF4-FFF2-40B4-BE49-F238E27FC236}">
                  <a16:creationId xmlns:a16="http://schemas.microsoft.com/office/drawing/2014/main" id="{B35D4CA8-EA53-7233-99BA-56CB465C7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00" name="Rectangle 773">
              <a:extLst>
                <a:ext uri="{FF2B5EF4-FFF2-40B4-BE49-F238E27FC236}">
                  <a16:creationId xmlns:a16="http://schemas.microsoft.com/office/drawing/2014/main" id="{7BE088C6-74FA-3070-D58D-4C18B45DF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801" name="Group 774">
            <a:extLst>
              <a:ext uri="{FF2B5EF4-FFF2-40B4-BE49-F238E27FC236}">
                <a16:creationId xmlns:a16="http://schemas.microsoft.com/office/drawing/2014/main" id="{2F0F0100-4A4E-C92F-D9B1-B15787007A72}"/>
              </a:ext>
            </a:extLst>
          </p:cNvPr>
          <p:cNvGrpSpPr>
            <a:grpSpLocks/>
          </p:cNvGrpSpPr>
          <p:nvPr/>
        </p:nvGrpSpPr>
        <p:grpSpPr bwMode="auto">
          <a:xfrm>
            <a:off x="1381125" y="4508500"/>
            <a:ext cx="1474788" cy="1463675"/>
            <a:chOff x="262" y="1078"/>
            <a:chExt cx="929" cy="922"/>
          </a:xfrm>
        </p:grpSpPr>
        <p:sp>
          <p:nvSpPr>
            <p:cNvPr id="802" name="Rectangle 775">
              <a:extLst>
                <a:ext uri="{FF2B5EF4-FFF2-40B4-BE49-F238E27FC236}">
                  <a16:creationId xmlns:a16="http://schemas.microsoft.com/office/drawing/2014/main" id="{E84993CC-1781-C254-4AC4-6346E039E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03" name="Rectangle 776">
              <a:extLst>
                <a:ext uri="{FF2B5EF4-FFF2-40B4-BE49-F238E27FC236}">
                  <a16:creationId xmlns:a16="http://schemas.microsoft.com/office/drawing/2014/main" id="{30353AD0-A481-E242-7068-0A3346BBD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078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04" name="Rectangle 777">
              <a:extLst>
                <a:ext uri="{FF2B5EF4-FFF2-40B4-BE49-F238E27FC236}">
                  <a16:creationId xmlns:a16="http://schemas.microsoft.com/office/drawing/2014/main" id="{A82EBDC5-0948-2600-1A04-7C550044B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078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05" name="Rectangle 778">
              <a:extLst>
                <a:ext uri="{FF2B5EF4-FFF2-40B4-BE49-F238E27FC236}">
                  <a16:creationId xmlns:a16="http://schemas.microsoft.com/office/drawing/2014/main" id="{BEDAF301-437E-0084-8D7C-C94366CC6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06" name="Rectangle 779">
              <a:extLst>
                <a:ext uri="{FF2B5EF4-FFF2-40B4-BE49-F238E27FC236}">
                  <a16:creationId xmlns:a16="http://schemas.microsoft.com/office/drawing/2014/main" id="{75E3D875-6B94-B933-A66B-703EDDD37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07" name="Rectangle 780">
              <a:extLst>
                <a:ext uri="{FF2B5EF4-FFF2-40B4-BE49-F238E27FC236}">
                  <a16:creationId xmlns:a16="http://schemas.microsoft.com/office/drawing/2014/main" id="{2F48AFDE-8549-F951-09B2-732E5C3DF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387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08" name="Rectangle 781">
              <a:extLst>
                <a:ext uri="{FF2B5EF4-FFF2-40B4-BE49-F238E27FC236}">
                  <a16:creationId xmlns:a16="http://schemas.microsoft.com/office/drawing/2014/main" id="{E1A541E4-88D8-B56D-0FD7-8D1E05E67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09" name="Rectangle 782">
              <a:extLst>
                <a:ext uri="{FF2B5EF4-FFF2-40B4-BE49-F238E27FC236}">
                  <a16:creationId xmlns:a16="http://schemas.microsoft.com/office/drawing/2014/main" id="{9223401C-0B7C-2562-9FD3-5EE8D3B66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" y="1690"/>
              <a:ext cx="310" cy="310"/>
            </a:xfrm>
            <a:prstGeom prst="rect">
              <a:avLst/>
            </a:prstGeom>
            <a:solidFill>
              <a:srgbClr val="FF990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810" name="Rectangle 783">
              <a:extLst>
                <a:ext uri="{FF2B5EF4-FFF2-40B4-BE49-F238E27FC236}">
                  <a16:creationId xmlns:a16="http://schemas.microsoft.com/office/drawing/2014/main" id="{1445ABB0-787C-4D30-8B38-003753FCB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" y="1690"/>
              <a:ext cx="310" cy="310"/>
            </a:xfrm>
            <a:prstGeom prst="rect">
              <a:avLst/>
            </a:prstGeom>
            <a:solidFill>
              <a:srgbClr val="C0C0C0">
                <a:alpha val="39999"/>
              </a:srgb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811" name="Text Box 784">
            <a:extLst>
              <a:ext uri="{FF2B5EF4-FFF2-40B4-BE49-F238E27FC236}">
                <a16:creationId xmlns:a16="http://schemas.microsoft.com/office/drawing/2014/main" id="{161559E4-8977-3F61-F01D-C64C07D8E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9713" y="1222375"/>
            <a:ext cx="167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/>
              <a:t>Original Image</a:t>
            </a:r>
            <a:endParaRPr lang="en-US" altLang="en-US"/>
          </a:p>
        </p:txBody>
      </p:sp>
      <p:sp>
        <p:nvSpPr>
          <p:cNvPr id="812" name="Text Box 785">
            <a:extLst>
              <a:ext uri="{FF2B5EF4-FFF2-40B4-BE49-F238E27FC236}">
                <a16:creationId xmlns:a16="http://schemas.microsoft.com/office/drawing/2014/main" id="{9BC34B9D-AAC7-B152-48FC-0839296CD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2663" y="1241425"/>
            <a:ext cx="3956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altLang="en-US"/>
              <a:t>Processed Image With Eroded Pixels</a:t>
            </a:r>
            <a:endParaRPr lang="en-US" altLang="en-US"/>
          </a:p>
        </p:txBody>
      </p:sp>
      <p:sp>
        <p:nvSpPr>
          <p:cNvPr id="880" name="TextBox 879">
            <a:extLst>
              <a:ext uri="{FF2B5EF4-FFF2-40B4-BE49-F238E27FC236}">
                <a16:creationId xmlns:a16="http://schemas.microsoft.com/office/drawing/2014/main" id="{71079842-221B-41E0-3564-9F4CB3640970}"/>
              </a:ext>
            </a:extLst>
          </p:cNvPr>
          <p:cNvSpPr txBox="1"/>
          <p:nvPr/>
        </p:nvSpPr>
        <p:spPr>
          <a:xfrm>
            <a:off x="9062720" y="5167868"/>
            <a:ext cx="202170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Don’t care values</a:t>
            </a:r>
          </a:p>
        </p:txBody>
      </p:sp>
      <p:cxnSp>
        <p:nvCxnSpPr>
          <p:cNvPr id="883" name="Connector: Elbow 882">
            <a:extLst>
              <a:ext uri="{FF2B5EF4-FFF2-40B4-BE49-F238E27FC236}">
                <a16:creationId xmlns:a16="http://schemas.microsoft.com/office/drawing/2014/main" id="{CA5D7330-F220-4A03-D704-5D0E49B25B1F}"/>
              </a:ext>
            </a:extLst>
          </p:cNvPr>
          <p:cNvCxnSpPr>
            <a:cxnSpLocks/>
          </p:cNvCxnSpPr>
          <p:nvPr/>
        </p:nvCxnSpPr>
        <p:spPr>
          <a:xfrm flipV="1">
            <a:off x="7208637" y="5537200"/>
            <a:ext cx="2773497" cy="259180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Connector: Elbow 883">
            <a:extLst>
              <a:ext uri="{FF2B5EF4-FFF2-40B4-BE49-F238E27FC236}">
                <a16:creationId xmlns:a16="http://schemas.microsoft.com/office/drawing/2014/main" id="{318F169F-5CCB-4B9A-C284-D3A8AF989F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92664" y="6176000"/>
            <a:ext cx="1628457" cy="306932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7" name="TextBox 886">
            <a:extLst>
              <a:ext uri="{FF2B5EF4-FFF2-40B4-BE49-F238E27FC236}">
                <a16:creationId xmlns:a16="http://schemas.microsoft.com/office/drawing/2014/main" id="{8B402A67-9A59-650D-6FE8-5B4C267F9C4C}"/>
              </a:ext>
            </a:extLst>
          </p:cNvPr>
          <p:cNvSpPr txBox="1"/>
          <p:nvPr/>
        </p:nvSpPr>
        <p:spPr>
          <a:xfrm>
            <a:off x="3574060" y="6319905"/>
            <a:ext cx="1218603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1’s values</a:t>
            </a:r>
          </a:p>
        </p:txBody>
      </p:sp>
      <p:sp>
        <p:nvSpPr>
          <p:cNvPr id="888" name="TextBox 887">
            <a:extLst>
              <a:ext uri="{FF2B5EF4-FFF2-40B4-BE49-F238E27FC236}">
                <a16:creationId xmlns:a16="http://schemas.microsoft.com/office/drawing/2014/main" id="{DBE89FCC-58BA-FC8C-1DC7-83807DCCEEF3}"/>
              </a:ext>
            </a:extLst>
          </p:cNvPr>
          <p:cNvSpPr txBox="1"/>
          <p:nvPr/>
        </p:nvSpPr>
        <p:spPr>
          <a:xfrm>
            <a:off x="512889" y="5796380"/>
            <a:ext cx="2198090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Assume zero padding have been done</a:t>
            </a:r>
          </a:p>
        </p:txBody>
      </p:sp>
    </p:spTree>
    <p:extLst>
      <p:ext uri="{BB962C8B-B14F-4D97-AF65-F5344CB8AC3E}">
        <p14:creationId xmlns:p14="http://schemas.microsoft.com/office/powerpoint/2010/main" val="86617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14761</TotalTime>
  <Words>1180</Words>
  <Application>Microsoft Office PowerPoint</Application>
  <PresentationFormat>Widescreen</PresentationFormat>
  <Paragraphs>305</Paragraphs>
  <Slides>35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ＭＳ Ｐゴシック</vt:lpstr>
      <vt:lpstr>Arial</vt:lpstr>
      <vt:lpstr>Calibri</vt:lpstr>
      <vt:lpstr>Cambria Math</vt:lpstr>
      <vt:lpstr>Century Schoolbook</vt:lpstr>
      <vt:lpstr>Times New Roman</vt:lpstr>
      <vt:lpstr>Verdana</vt:lpstr>
      <vt:lpstr>Wingdings</vt:lpstr>
      <vt:lpstr>Wingdings 2</vt:lpstr>
      <vt:lpstr>View</vt:lpstr>
      <vt:lpstr>CorelPhotoPaint.Image.11</vt:lpstr>
      <vt:lpstr>Equation</vt:lpstr>
      <vt:lpstr>Ligning</vt:lpstr>
      <vt:lpstr>CorelPhotoPaint.Image.9</vt:lpstr>
      <vt:lpstr>Morphological Image Processing </vt:lpstr>
      <vt:lpstr>PowerPoint Presentation</vt:lpstr>
      <vt:lpstr>Introduction</vt:lpstr>
      <vt:lpstr>Structuring Elements</vt:lpstr>
      <vt:lpstr>Structuring Elements Examples</vt:lpstr>
      <vt:lpstr>Fundamental Operations</vt:lpstr>
      <vt:lpstr>Erosion (based on “Fit”)</vt:lpstr>
      <vt:lpstr>1D Erosion (based on “Fit”)</vt:lpstr>
      <vt:lpstr>2D Erosion (based on Fit)</vt:lpstr>
      <vt:lpstr>2D Erosion (based on Fit)</vt:lpstr>
      <vt:lpstr>2D Erosion (based on Fit)</vt:lpstr>
      <vt:lpstr>Erosion Example 1</vt:lpstr>
      <vt:lpstr>Erosion Example 2</vt:lpstr>
      <vt:lpstr>What Is Erosion For?</vt:lpstr>
      <vt:lpstr>Dilation (based on “Hit”)</vt:lpstr>
      <vt:lpstr>1D Dilation (based on “Hit”)</vt:lpstr>
      <vt:lpstr>2D Dilation (based on “Hit”)</vt:lpstr>
      <vt:lpstr>2D Dilation (based on “Hit”)</vt:lpstr>
      <vt:lpstr>2D Dilation (based on “Hit”)</vt:lpstr>
      <vt:lpstr>Dilation Example 1</vt:lpstr>
      <vt:lpstr>Dilation Example 2</vt:lpstr>
      <vt:lpstr>What Is Dilation For?</vt:lpstr>
      <vt:lpstr>Compound operations</vt:lpstr>
      <vt:lpstr>Opening</vt:lpstr>
      <vt:lpstr>Opening</vt:lpstr>
      <vt:lpstr>Opening</vt:lpstr>
      <vt:lpstr>Opening Example</vt:lpstr>
      <vt:lpstr>Opening Example</vt:lpstr>
      <vt:lpstr>Closing</vt:lpstr>
      <vt:lpstr>Closing</vt:lpstr>
      <vt:lpstr>Closing</vt:lpstr>
      <vt:lpstr>Closing Example</vt:lpstr>
      <vt:lpstr>Closing Example</vt:lpstr>
      <vt:lpstr>Morphological Processing Example</vt:lpstr>
      <vt:lpstr>Thank You</vt:lpstr>
    </vt:vector>
  </TitlesOfParts>
  <Company>Islamia College Peshawar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Retrieval Foundations &amp; Trends</dc:title>
  <dc:creator>Muhammad Abbas</dc:creator>
  <cp:keywords>DIP Lab ICP</cp:keywords>
  <cp:lastModifiedBy>Asad Afridi</cp:lastModifiedBy>
  <cp:revision>466</cp:revision>
  <dcterms:created xsi:type="dcterms:W3CDTF">2015-12-26T11:48:24Z</dcterms:created>
  <dcterms:modified xsi:type="dcterms:W3CDTF">2025-11-02T14:48:14Z</dcterms:modified>
</cp:coreProperties>
</file>